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embeddedFontLst>
    <p:embeddedFont>
      <p:font typeface="Roboto Mono"/>
      <p:regular r:id="rId44"/>
      <p:bold r:id="rId45"/>
      <p:italic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obotoMono-regular.fntdata"/><Relationship Id="rId43" Type="http://schemas.openxmlformats.org/officeDocument/2006/relationships/slide" Target="slides/slide39.xml"/><Relationship Id="rId46" Type="http://schemas.openxmlformats.org/officeDocument/2006/relationships/font" Target="fonts/RobotoMono-italic.fntdata"/><Relationship Id="rId45" Type="http://schemas.openxmlformats.org/officeDocument/2006/relationships/font" Target="fonts/RobotoMon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OpenSans-regular.fntdata"/><Relationship Id="rId47" Type="http://schemas.openxmlformats.org/officeDocument/2006/relationships/font" Target="fonts/RobotoMono-boldItalic.fntdata"/><Relationship Id="rId49" Type="http://schemas.openxmlformats.org/officeDocument/2006/relationships/font" Target="fonts/OpenSa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9" name="Shape 3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Shape 3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1" name="Shape 37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2" name="Shape 3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Shape 4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6" name="Shape 4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Shape 4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2" name="Shape 4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6" name="Shape 4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Shape 4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2" name="Shape 4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0" name="Shape 4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workday.com/company/investor_relations.php" TargetMode="External"/><Relationship Id="rId3" Type="http://schemas.openxmlformats.org/officeDocument/2006/relationships/hyperlink" Target="http://www.workday.com/company/investor_relations.php" TargetMode="External"/><Relationship Id="rId4" Type="http://schemas.openxmlformats.org/officeDocument/2006/relationships/hyperlink" Target="http://www.workday.com/company/investor_relations.php"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2"/>
        </a:solidFill>
      </p:bgPr>
    </p:bg>
    <p:spTree>
      <p:nvGrpSpPr>
        <p:cNvPr id="9" name="Shape 9"/>
        <p:cNvGrpSpPr/>
        <p:nvPr/>
      </p:nvGrpSpPr>
      <p:grpSpPr>
        <a:xfrm>
          <a:off x="0" y="0"/>
          <a:ext cx="0" cy="0"/>
          <a:chOff x="0" y="0"/>
          <a:chExt cx="0" cy="0"/>
        </a:xfrm>
      </p:grpSpPr>
      <p:sp>
        <p:nvSpPr>
          <p:cNvPr id="10" name="Shape 10"/>
          <p:cNvSpPr/>
          <p:nvPr/>
        </p:nvSpPr>
        <p:spPr>
          <a:xfrm>
            <a:off x="1163748" y="297817"/>
            <a:ext cx="1370909" cy="71255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 name="Shape 11"/>
          <p:cNvSpPr/>
          <p:nvPr/>
        </p:nvSpPr>
        <p:spPr>
          <a:xfrm>
            <a:off x="7384887" y="1692855"/>
            <a:ext cx="406472" cy="21127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2" name="Shape 12"/>
          <p:cNvSpPr/>
          <p:nvPr/>
        </p:nvSpPr>
        <p:spPr>
          <a:xfrm>
            <a:off x="2035229" y="2308829"/>
            <a:ext cx="203237" cy="105635"/>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3" name="Shape 13"/>
          <p:cNvSpPr/>
          <p:nvPr/>
        </p:nvSpPr>
        <p:spPr>
          <a:xfrm>
            <a:off x="2883524" y="1640037"/>
            <a:ext cx="203237" cy="105635"/>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4" name="Shape 14"/>
          <p:cNvSpPr/>
          <p:nvPr/>
        </p:nvSpPr>
        <p:spPr>
          <a:xfrm>
            <a:off x="7791359" y="4204831"/>
            <a:ext cx="1365447" cy="70971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5" name="Shape 15"/>
          <p:cNvSpPr/>
          <p:nvPr/>
        </p:nvSpPr>
        <p:spPr>
          <a:xfrm>
            <a:off x="5304134" y="4491266"/>
            <a:ext cx="682723" cy="354856"/>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6" name="Shape 16"/>
          <p:cNvSpPr/>
          <p:nvPr/>
        </p:nvSpPr>
        <p:spPr>
          <a:xfrm>
            <a:off x="7538176" y="3244977"/>
            <a:ext cx="506366" cy="26319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7" name="Shape 17"/>
          <p:cNvSpPr/>
          <p:nvPr/>
        </p:nvSpPr>
        <p:spPr>
          <a:xfrm>
            <a:off x="6254202" y="1121569"/>
            <a:ext cx="308333" cy="160261"/>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8" name="Shape 18"/>
          <p:cNvSpPr/>
          <p:nvPr/>
        </p:nvSpPr>
        <p:spPr>
          <a:xfrm>
            <a:off x="631080" y="1422913"/>
            <a:ext cx="519353" cy="26994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9" name="Shape 19"/>
          <p:cNvSpPr/>
          <p:nvPr/>
        </p:nvSpPr>
        <p:spPr>
          <a:xfrm>
            <a:off x="3017008" y="4682819"/>
            <a:ext cx="506366" cy="26319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0" name="Shape 20"/>
          <p:cNvSpPr/>
          <p:nvPr/>
        </p:nvSpPr>
        <p:spPr>
          <a:xfrm>
            <a:off x="631080" y="3818562"/>
            <a:ext cx="1365447" cy="70971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1" name="Shape 21"/>
          <p:cNvSpPr/>
          <p:nvPr/>
        </p:nvSpPr>
        <p:spPr>
          <a:xfrm>
            <a:off x="631080" y="2616522"/>
            <a:ext cx="203237" cy="105635"/>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2" name="Shape 22"/>
          <p:cNvSpPr/>
          <p:nvPr/>
        </p:nvSpPr>
        <p:spPr>
          <a:xfrm>
            <a:off x="8248639" y="2259560"/>
            <a:ext cx="656503" cy="341227"/>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3" name="Shape 23"/>
          <p:cNvSpPr/>
          <p:nvPr/>
        </p:nvSpPr>
        <p:spPr>
          <a:xfrm>
            <a:off x="6709971" y="149578"/>
            <a:ext cx="1365447" cy="70971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4" name="Shape 24"/>
          <p:cNvSpPr/>
          <p:nvPr/>
        </p:nvSpPr>
        <p:spPr>
          <a:xfrm>
            <a:off x="3523375" y="589348"/>
            <a:ext cx="519353" cy="26994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5" name="Shape 25"/>
          <p:cNvSpPr/>
          <p:nvPr/>
        </p:nvSpPr>
        <p:spPr>
          <a:xfrm>
            <a:off x="1442730" y="3081684"/>
            <a:ext cx="406472" cy="21127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26" name="Shape 26"/>
          <p:cNvSpPr txBox="1"/>
          <p:nvPr>
            <p:ph type="ctrTitle"/>
          </p:nvPr>
        </p:nvSpPr>
        <p:spPr>
          <a:xfrm>
            <a:off x="685800" y="3165077"/>
            <a:ext cx="7772400" cy="1102519"/>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Arial"/>
              <a:buNone/>
              <a:defRPr b="0" i="0" sz="2800" u="none" cap="none" strike="noStrike">
                <a:solidFill>
                  <a:schemeClr val="lt1"/>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7" name="Shape 27"/>
          <p:cNvSpPr txBox="1"/>
          <p:nvPr>
            <p:ph idx="1" type="subTitle"/>
          </p:nvPr>
        </p:nvSpPr>
        <p:spPr>
          <a:xfrm>
            <a:off x="1371600" y="3982087"/>
            <a:ext cx="6400800" cy="338554"/>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Font typeface="Arial"/>
              <a:buNone/>
              <a:defRPr b="0" i="0" sz="1600" u="none" cap="none" strike="noStrike">
                <a:solidFill>
                  <a:schemeClr val="lt1"/>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8" name="Shape 28"/>
          <p:cNvSpPr/>
          <p:nvPr/>
        </p:nvSpPr>
        <p:spPr>
          <a:xfrm>
            <a:off x="3150694" y="3228653"/>
            <a:ext cx="2842613" cy="155011"/>
          </a:xfrm>
          <a:custGeom>
            <a:pathLst>
              <a:path extrusionOk="0" h="120000" w="120000">
                <a:moveTo>
                  <a:pt x="0" y="0"/>
                </a:moveTo>
                <a:lnTo>
                  <a:pt x="53320" y="0"/>
                </a:lnTo>
                <a:lnTo>
                  <a:pt x="60440" y="120000"/>
                </a:lnTo>
                <a:lnTo>
                  <a:pt x="67286" y="0"/>
                </a:lnTo>
                <a:lnTo>
                  <a:pt x="120000" y="0"/>
                </a:lnTo>
              </a:path>
            </a:pathLst>
          </a:custGeom>
          <a:noFill/>
          <a:ln cap="rnd" cmpd="sng" w="38100">
            <a:solidFill>
              <a:schemeClr val="lt1">
                <a:alpha val="49803"/>
              </a:scheme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666666"/>
              </a:solidFill>
              <a:latin typeface="Arial"/>
              <a:ea typeface="Arial"/>
              <a:cs typeface="Arial"/>
              <a:sym typeface="Arial"/>
            </a:endParaRPr>
          </a:p>
        </p:txBody>
      </p:sp>
      <p:grpSp>
        <p:nvGrpSpPr>
          <p:cNvPr id="29" name="Shape 29"/>
          <p:cNvGrpSpPr/>
          <p:nvPr/>
        </p:nvGrpSpPr>
        <p:grpSpPr>
          <a:xfrm>
            <a:off x="2653086" y="1221968"/>
            <a:ext cx="3837828" cy="1542093"/>
            <a:chOff x="2960265" y="2491587"/>
            <a:chExt cx="3117110" cy="1252498"/>
          </a:xfrm>
        </p:grpSpPr>
        <p:sp>
          <p:nvSpPr>
            <p:cNvPr id="30" name="Shape 30"/>
            <p:cNvSpPr/>
            <p:nvPr/>
          </p:nvSpPr>
          <p:spPr>
            <a:xfrm>
              <a:off x="3770531" y="2491587"/>
              <a:ext cx="1637975" cy="608013"/>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1" name="Shape 31"/>
            <p:cNvSpPr/>
            <p:nvPr/>
          </p:nvSpPr>
          <p:spPr>
            <a:xfrm>
              <a:off x="2960265" y="3223435"/>
              <a:ext cx="549133" cy="367495"/>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2" name="Shape 32"/>
            <p:cNvSpPr/>
            <p:nvPr/>
          </p:nvSpPr>
          <p:spPr>
            <a:xfrm>
              <a:off x="3598736" y="3217063"/>
              <a:ext cx="345026" cy="377129"/>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3" name="Shape 33"/>
            <p:cNvSpPr/>
            <p:nvPr/>
          </p:nvSpPr>
          <p:spPr>
            <a:xfrm>
              <a:off x="4069632" y="3217063"/>
              <a:ext cx="224034" cy="373658"/>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4" name="Shape 34"/>
            <p:cNvSpPr/>
            <p:nvPr/>
          </p:nvSpPr>
          <p:spPr>
            <a:xfrm>
              <a:off x="4807912" y="3045268"/>
              <a:ext cx="316124" cy="547218"/>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5" name="Shape 35"/>
            <p:cNvSpPr/>
            <p:nvPr/>
          </p:nvSpPr>
          <p:spPr>
            <a:xfrm>
              <a:off x="4413340" y="3051640"/>
              <a:ext cx="303199" cy="539858"/>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6" name="Shape 36"/>
            <p:cNvSpPr/>
            <p:nvPr/>
          </p:nvSpPr>
          <p:spPr>
            <a:xfrm>
              <a:off x="5651418" y="3223435"/>
              <a:ext cx="345654" cy="52065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7" name="Shape 37"/>
            <p:cNvSpPr/>
            <p:nvPr/>
          </p:nvSpPr>
          <p:spPr>
            <a:xfrm>
              <a:off x="5253376" y="3217063"/>
              <a:ext cx="325399" cy="375991"/>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38" name="Shape 38"/>
            <p:cNvSpPr/>
            <p:nvPr/>
          </p:nvSpPr>
          <p:spPr>
            <a:xfrm>
              <a:off x="5978852" y="3490731"/>
              <a:ext cx="98523" cy="98733"/>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grpSp>
      <p:sp>
        <p:nvSpPr>
          <p:cNvPr id="39" name="Shape 39"/>
          <p:cNvSpPr/>
          <p:nvPr/>
        </p:nvSpPr>
        <p:spPr>
          <a:xfrm>
            <a:off x="4886780" y="778958"/>
            <a:ext cx="471524" cy="245081"/>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8"/>
                                        </p:tgtEl>
                                        <p:attrNameLst>
                                          <p:attrName>style.visibility</p:attrName>
                                        </p:attrNameLst>
                                      </p:cBhvr>
                                      <p:to>
                                        <p:strVal val="visible"/>
                                      </p:to>
                                    </p:set>
                                    <p:animEffect filter="fade" transition="in">
                                      <p:cBhvr>
                                        <p:cTn dur="500"/>
                                        <p:tgtEl>
                                          <p:spTgt spid="28"/>
                                        </p:tgtEl>
                                      </p:cBhvr>
                                    </p:animEffect>
                                  </p:childTnLst>
                                </p:cTn>
                              </p:par>
                              <p:par>
                                <p:cTn fill="hold" nodeType="withEffect" presetClass="entr" presetID="2" presetSubtype="4">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p:tgtEl>
                                          <p:spTgt spid="2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250"/>
                                  </p:stCondLst>
                                  <p:childTnLst>
                                    <p:set>
                                      <p:cBhvr>
                                        <p:cTn dur="1" fill="hold">
                                          <p:stCondLst>
                                            <p:cond delay="0"/>
                                          </p:stCondLst>
                                        </p:cTn>
                                        <p:tgtEl>
                                          <p:spTgt spid="27">
                                            <p:txEl>
                                              <p:pRg end="0" st="0"/>
                                            </p:txEl>
                                          </p:spTgt>
                                        </p:tgtEl>
                                        <p:attrNameLst>
                                          <p:attrName>style.visibility</p:attrName>
                                        </p:attrNameLst>
                                      </p:cBhvr>
                                      <p:to>
                                        <p:strVal val="visible"/>
                                      </p:to>
                                    </p:set>
                                    <p:animEffect filter="fade" transition="in">
                                      <p:cBhvr>
                                        <p:cTn dur="500"/>
                                        <p:tgtEl>
                                          <p:spTgt spid="27">
                                            <p:txEl>
                                              <p:pRg end="0" st="0"/>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1" st="1"/>
                                            </p:txEl>
                                          </p:spTgt>
                                        </p:tgtEl>
                                        <p:attrNameLst>
                                          <p:attrName>style.visibility</p:attrName>
                                        </p:attrNameLst>
                                      </p:cBhvr>
                                      <p:to>
                                        <p:strVal val="visible"/>
                                      </p:to>
                                    </p:set>
                                    <p:animEffect filter="fade" transition="in">
                                      <p:cBhvr>
                                        <p:cTn dur="500"/>
                                        <p:tgtEl>
                                          <p:spTgt spid="27">
                                            <p:txEl>
                                              <p:pRg end="1" st="1"/>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2" st="2"/>
                                            </p:txEl>
                                          </p:spTgt>
                                        </p:tgtEl>
                                        <p:attrNameLst>
                                          <p:attrName>style.visibility</p:attrName>
                                        </p:attrNameLst>
                                      </p:cBhvr>
                                      <p:to>
                                        <p:strVal val="visible"/>
                                      </p:to>
                                    </p:set>
                                    <p:animEffect filter="fade" transition="in">
                                      <p:cBhvr>
                                        <p:cTn dur="500"/>
                                        <p:tgtEl>
                                          <p:spTgt spid="27">
                                            <p:txEl>
                                              <p:pRg end="2" st="2"/>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3" st="3"/>
                                            </p:txEl>
                                          </p:spTgt>
                                        </p:tgtEl>
                                        <p:attrNameLst>
                                          <p:attrName>style.visibility</p:attrName>
                                        </p:attrNameLst>
                                      </p:cBhvr>
                                      <p:to>
                                        <p:strVal val="visible"/>
                                      </p:to>
                                    </p:set>
                                    <p:animEffect filter="fade" transition="in">
                                      <p:cBhvr>
                                        <p:cTn dur="500"/>
                                        <p:tgtEl>
                                          <p:spTgt spid="27">
                                            <p:txEl>
                                              <p:pRg end="3" st="3"/>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4" st="4"/>
                                            </p:txEl>
                                          </p:spTgt>
                                        </p:tgtEl>
                                        <p:attrNameLst>
                                          <p:attrName>style.visibility</p:attrName>
                                        </p:attrNameLst>
                                      </p:cBhvr>
                                      <p:to>
                                        <p:strVal val="visible"/>
                                      </p:to>
                                    </p:set>
                                    <p:animEffect filter="fade" transition="in">
                                      <p:cBhvr>
                                        <p:cTn dur="500"/>
                                        <p:tgtEl>
                                          <p:spTgt spid="27">
                                            <p:txEl>
                                              <p:pRg end="4" st="4"/>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5" st="5"/>
                                            </p:txEl>
                                          </p:spTgt>
                                        </p:tgtEl>
                                        <p:attrNameLst>
                                          <p:attrName>style.visibility</p:attrName>
                                        </p:attrNameLst>
                                      </p:cBhvr>
                                      <p:to>
                                        <p:strVal val="visible"/>
                                      </p:to>
                                    </p:set>
                                    <p:animEffect filter="fade" transition="in">
                                      <p:cBhvr>
                                        <p:cTn dur="500"/>
                                        <p:tgtEl>
                                          <p:spTgt spid="27">
                                            <p:txEl>
                                              <p:pRg end="5" st="5"/>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6" st="6"/>
                                            </p:txEl>
                                          </p:spTgt>
                                        </p:tgtEl>
                                        <p:attrNameLst>
                                          <p:attrName>style.visibility</p:attrName>
                                        </p:attrNameLst>
                                      </p:cBhvr>
                                      <p:to>
                                        <p:strVal val="visible"/>
                                      </p:to>
                                    </p:set>
                                    <p:animEffect filter="fade" transition="in">
                                      <p:cBhvr>
                                        <p:cTn dur="500"/>
                                        <p:tgtEl>
                                          <p:spTgt spid="27">
                                            <p:txEl>
                                              <p:pRg end="6" st="6"/>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7" st="7"/>
                                            </p:txEl>
                                          </p:spTgt>
                                        </p:tgtEl>
                                        <p:attrNameLst>
                                          <p:attrName>style.visibility</p:attrName>
                                        </p:attrNameLst>
                                      </p:cBhvr>
                                      <p:to>
                                        <p:strVal val="visible"/>
                                      </p:to>
                                    </p:set>
                                    <p:animEffect filter="fade" transition="in">
                                      <p:cBhvr>
                                        <p:cTn dur="500"/>
                                        <p:tgtEl>
                                          <p:spTgt spid="27">
                                            <p:txEl>
                                              <p:pRg end="7" st="7"/>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27">
                                            <p:txEl>
                                              <p:pRg end="8" st="8"/>
                                            </p:txEl>
                                          </p:spTgt>
                                        </p:tgtEl>
                                        <p:attrNameLst>
                                          <p:attrName>style.visibility</p:attrName>
                                        </p:attrNameLst>
                                      </p:cBhvr>
                                      <p:to>
                                        <p:strVal val="visible"/>
                                      </p:to>
                                    </p:set>
                                    <p:animEffect filter="fade" transition="in">
                                      <p:cBhvr>
                                        <p:cTn dur="500"/>
                                        <p:tgtEl>
                                          <p:spTgt spid="27">
                                            <p:txEl>
                                              <p:pRg end="8" st="8"/>
                                            </p:txEl>
                                          </p:spTgt>
                                        </p:tgtEl>
                                      </p:cBhvr>
                                    </p:animEffect>
                                  </p:childTnLst>
                                </p:cTn>
                              </p:par>
                            </p:childTnLst>
                          </p:cTn>
                        </p:par>
                        <p:par>
                          <p:cTn fill="hold">
                            <p:stCondLst>
                              <p:cond delay="1000"/>
                            </p:stCondLst>
                            <p:childTnLst>
                              <p:par>
                                <p:cTn fill="hold" nodeType="afterEffect" presetClass="entr" presetID="10" presetSubtype="0">
                                  <p:stCondLst>
                                    <p:cond delay="10"/>
                                  </p:stCondLst>
                                  <p:childTnLst>
                                    <p:set>
                                      <p:cBhvr>
                                        <p:cTn dur="1" fill="hold">
                                          <p:stCondLst>
                                            <p:cond delay="0"/>
                                          </p:stCondLst>
                                        </p:cTn>
                                        <p:tgtEl>
                                          <p:spTgt spid="29"/>
                                        </p:tgtEl>
                                        <p:attrNameLst>
                                          <p:attrName>style.visibility</p:attrName>
                                        </p:attrNameLst>
                                      </p:cBhvr>
                                      <p:to>
                                        <p:strVal val="visible"/>
                                      </p:to>
                                    </p:set>
                                    <p:animEffect filter="fade" transition="in">
                                      <p:cBhvr>
                                        <p:cTn dur="500"/>
                                        <p:tgtEl>
                                          <p:spTgt spid="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mo Intro">
  <p:cSld name="Demo Intro">
    <p:bg>
      <p:bgPr>
        <a:solidFill>
          <a:schemeClr val="dk2"/>
        </a:solidFill>
      </p:bgPr>
    </p:bg>
    <p:spTree>
      <p:nvGrpSpPr>
        <p:cNvPr id="123" name="Shape 123"/>
        <p:cNvGrpSpPr/>
        <p:nvPr/>
      </p:nvGrpSpPr>
      <p:grpSpPr>
        <a:xfrm>
          <a:off x="0" y="0"/>
          <a:ext cx="0" cy="0"/>
          <a:chOff x="0" y="0"/>
          <a:chExt cx="0" cy="0"/>
        </a:xfrm>
      </p:grpSpPr>
      <p:sp>
        <p:nvSpPr>
          <p:cNvPr id="124" name="Shape 124"/>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chemeClr val="lt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grpSp>
        <p:nvGrpSpPr>
          <p:cNvPr id="125" name="Shape 125"/>
          <p:cNvGrpSpPr/>
          <p:nvPr/>
        </p:nvGrpSpPr>
        <p:grpSpPr>
          <a:xfrm>
            <a:off x="2567477" y="1435848"/>
            <a:ext cx="4037743" cy="1705509"/>
            <a:chOff x="2188396" y="2839093"/>
            <a:chExt cx="4037743" cy="1705509"/>
          </a:xfrm>
        </p:grpSpPr>
        <p:sp>
          <p:nvSpPr>
            <p:cNvPr id="126" name="Shape 126"/>
            <p:cNvSpPr/>
            <p:nvPr/>
          </p:nvSpPr>
          <p:spPr>
            <a:xfrm rot="10800000">
              <a:off x="2188396" y="2839093"/>
              <a:ext cx="4037743" cy="1705509"/>
            </a:xfrm>
            <a:custGeom>
              <a:pathLst>
                <a:path extrusionOk="0" h="120000" w="120000">
                  <a:moveTo>
                    <a:pt x="118920" y="119999"/>
                  </a:moveTo>
                  <a:lnTo>
                    <a:pt x="1079" y="119999"/>
                  </a:lnTo>
                  <a:cubicBezTo>
                    <a:pt x="483" y="119999"/>
                    <a:pt x="0" y="118855"/>
                    <a:pt x="0" y="117443"/>
                  </a:cubicBezTo>
                  <a:lnTo>
                    <a:pt x="0" y="21351"/>
                  </a:lnTo>
                  <a:cubicBezTo>
                    <a:pt x="0" y="19939"/>
                    <a:pt x="483" y="18795"/>
                    <a:pt x="1079" y="18795"/>
                  </a:cubicBezTo>
                  <a:lnTo>
                    <a:pt x="55395" y="18795"/>
                  </a:lnTo>
                  <a:lnTo>
                    <a:pt x="60000" y="0"/>
                  </a:lnTo>
                  <a:lnTo>
                    <a:pt x="64604" y="18795"/>
                  </a:lnTo>
                  <a:lnTo>
                    <a:pt x="118920" y="18795"/>
                  </a:lnTo>
                  <a:cubicBezTo>
                    <a:pt x="119516" y="18795"/>
                    <a:pt x="120000" y="19939"/>
                    <a:pt x="120000" y="21351"/>
                  </a:cubicBezTo>
                  <a:lnTo>
                    <a:pt x="120000" y="117443"/>
                  </a:lnTo>
                  <a:cubicBezTo>
                    <a:pt x="120000" y="118855"/>
                    <a:pt x="119516" y="119999"/>
                    <a:pt x="118920" y="119999"/>
                  </a:cubicBezTo>
                  <a:close/>
                </a:path>
              </a:pathLst>
            </a:custGeom>
            <a:solidFill>
              <a:srgbClr val="40B4E5"/>
            </a:solidFill>
            <a:ln cap="flat" cmpd="sng" w="79375">
              <a:solidFill>
                <a:srgbClr val="8CD2EF"/>
              </a:solidFill>
              <a:prstDash val="solid"/>
              <a:round/>
              <a:headEnd len="sm" w="sm" type="none"/>
              <a:tailEnd len="sm" w="sm" type="none"/>
            </a:ln>
          </p:spPr>
          <p:txBody>
            <a:bodyPr anchorCtr="0" anchor="ctr" bIns="45700" lIns="91425" spcFirstLastPara="1" rIns="91425" wrap="square" tIns="45700">
              <a:noAutofit/>
            </a:bodyPr>
            <a:lstStyle/>
            <a:p>
              <a:pPr indent="-91440" lvl="0" marL="9144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 name="Shape 127"/>
            <p:cNvSpPr/>
            <p:nvPr/>
          </p:nvSpPr>
          <p:spPr>
            <a:xfrm>
              <a:off x="3698697" y="3106220"/>
              <a:ext cx="2270590" cy="92332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a:buNone/>
              </a:pPr>
              <a:r>
                <a:rPr b="0" i="0" lang="en" sz="5400" u="none" cap="none" strike="noStrike">
                  <a:solidFill>
                    <a:schemeClr val="lt1"/>
                  </a:solidFill>
                  <a:latin typeface="Arial"/>
                  <a:ea typeface="Arial"/>
                  <a:cs typeface="Arial"/>
                  <a:sym typeface="Arial"/>
                </a:rPr>
                <a:t>DEMO</a:t>
              </a:r>
              <a:endParaRPr/>
            </a:p>
          </p:txBody>
        </p:sp>
        <p:sp>
          <p:nvSpPr>
            <p:cNvPr id="128" name="Shape 128"/>
            <p:cNvSpPr/>
            <p:nvPr/>
          </p:nvSpPr>
          <p:spPr>
            <a:xfrm>
              <a:off x="2229853" y="2884651"/>
              <a:ext cx="1356935" cy="1357149"/>
            </a:xfrm>
            <a:custGeom>
              <a:pathLst>
                <a:path extrusionOk="0" h="120000" w="120000">
                  <a:moveTo>
                    <a:pt x="0" y="0"/>
                  </a:moveTo>
                  <a:lnTo>
                    <a:pt x="119878" y="0"/>
                  </a:lnTo>
                  <a:lnTo>
                    <a:pt x="120000" y="52010"/>
                  </a:lnTo>
                  <a:lnTo>
                    <a:pt x="113635" y="59939"/>
                  </a:lnTo>
                  <a:lnTo>
                    <a:pt x="120000" y="67528"/>
                  </a:lnTo>
                  <a:lnTo>
                    <a:pt x="119878" y="120000"/>
                  </a:lnTo>
                  <a:lnTo>
                    <a:pt x="0" y="120000"/>
                  </a:lnTo>
                  <a:lnTo>
                    <a:pt x="0" y="0"/>
                  </a:lnTo>
                  <a:close/>
                </a:path>
              </a:pathLst>
            </a:custGeom>
            <a:solidFill>
              <a:schemeClr val="accent1"/>
            </a:solidFill>
            <a:ln>
              <a:noFill/>
            </a:ln>
          </p:spPr>
          <p:txBody>
            <a:bodyPr anchorCtr="0" anchor="ctr" bIns="45700" lIns="91425" spcFirstLastPara="1" rIns="91425" wrap="square" tIns="45700">
              <a:noAutofit/>
            </a:bodyPr>
            <a:lstStyle/>
            <a:p>
              <a:pPr indent="-91440" lvl="0" marL="9144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29" name="Shape 129"/>
            <p:cNvGrpSpPr/>
            <p:nvPr/>
          </p:nvGrpSpPr>
          <p:grpSpPr>
            <a:xfrm>
              <a:off x="2563720" y="3318838"/>
              <a:ext cx="620762" cy="498088"/>
              <a:chOff x="5540761" y="-1446134"/>
              <a:chExt cx="1333500" cy="1069975"/>
            </a:xfrm>
          </p:grpSpPr>
          <p:sp>
            <p:nvSpPr>
              <p:cNvPr id="130" name="Shape 130"/>
              <p:cNvSpPr/>
              <p:nvPr/>
            </p:nvSpPr>
            <p:spPr>
              <a:xfrm>
                <a:off x="5853499" y="-1200072"/>
                <a:ext cx="708025" cy="823913"/>
              </a:xfrm>
              <a:custGeom>
                <a:pathLst>
                  <a:path extrusionOk="0" h="120000" w="120000">
                    <a:moveTo>
                      <a:pt x="110199" y="51482"/>
                    </a:moveTo>
                    <a:cubicBezTo>
                      <a:pt x="104537" y="51482"/>
                      <a:pt x="100181" y="55039"/>
                      <a:pt x="100181" y="59906"/>
                    </a:cubicBezTo>
                    <a:cubicBezTo>
                      <a:pt x="100181" y="54102"/>
                      <a:pt x="100181" y="54102"/>
                      <a:pt x="100181" y="54102"/>
                    </a:cubicBezTo>
                    <a:cubicBezTo>
                      <a:pt x="100181" y="49422"/>
                      <a:pt x="95607" y="45678"/>
                      <a:pt x="90163" y="45678"/>
                    </a:cubicBezTo>
                    <a:cubicBezTo>
                      <a:pt x="84500" y="45678"/>
                      <a:pt x="80145" y="49422"/>
                      <a:pt x="80145" y="54102"/>
                    </a:cubicBezTo>
                    <a:cubicBezTo>
                      <a:pt x="80145" y="48486"/>
                      <a:pt x="80145" y="48486"/>
                      <a:pt x="80145" y="48486"/>
                    </a:cubicBezTo>
                    <a:cubicBezTo>
                      <a:pt x="80145" y="43619"/>
                      <a:pt x="75571" y="40062"/>
                      <a:pt x="70127" y="40062"/>
                    </a:cubicBezTo>
                    <a:cubicBezTo>
                      <a:pt x="64682" y="40062"/>
                      <a:pt x="60108" y="43619"/>
                      <a:pt x="60108" y="48486"/>
                    </a:cubicBezTo>
                    <a:cubicBezTo>
                      <a:pt x="60108" y="8424"/>
                      <a:pt x="60108" y="8424"/>
                      <a:pt x="60108" y="8424"/>
                    </a:cubicBezTo>
                    <a:cubicBezTo>
                      <a:pt x="60108" y="3744"/>
                      <a:pt x="55535" y="0"/>
                      <a:pt x="50090" y="0"/>
                    </a:cubicBezTo>
                    <a:cubicBezTo>
                      <a:pt x="44646" y="0"/>
                      <a:pt x="40072" y="3744"/>
                      <a:pt x="40072" y="8424"/>
                    </a:cubicBezTo>
                    <a:cubicBezTo>
                      <a:pt x="40072" y="74321"/>
                      <a:pt x="40072" y="74321"/>
                      <a:pt x="40072" y="74321"/>
                    </a:cubicBezTo>
                    <a:cubicBezTo>
                      <a:pt x="40072" y="74321"/>
                      <a:pt x="32014" y="64960"/>
                      <a:pt x="28312" y="61029"/>
                    </a:cubicBezTo>
                    <a:cubicBezTo>
                      <a:pt x="21560" y="53915"/>
                      <a:pt x="15898" y="47363"/>
                      <a:pt x="9364" y="47363"/>
                    </a:cubicBezTo>
                    <a:cubicBezTo>
                      <a:pt x="3266" y="47363"/>
                      <a:pt x="0" y="50733"/>
                      <a:pt x="0" y="54102"/>
                    </a:cubicBezTo>
                    <a:cubicBezTo>
                      <a:pt x="0" y="57847"/>
                      <a:pt x="6533" y="63276"/>
                      <a:pt x="9364" y="67956"/>
                    </a:cubicBezTo>
                    <a:cubicBezTo>
                      <a:pt x="14156" y="74508"/>
                      <a:pt x="20036" y="91357"/>
                      <a:pt x="20036" y="91357"/>
                    </a:cubicBezTo>
                    <a:cubicBezTo>
                      <a:pt x="40072" y="120000"/>
                      <a:pt x="40072" y="120000"/>
                      <a:pt x="40072" y="120000"/>
                    </a:cubicBezTo>
                    <a:cubicBezTo>
                      <a:pt x="106715" y="120000"/>
                      <a:pt x="106715" y="120000"/>
                      <a:pt x="106715" y="120000"/>
                    </a:cubicBezTo>
                    <a:cubicBezTo>
                      <a:pt x="120000" y="91357"/>
                      <a:pt x="120000" y="91357"/>
                      <a:pt x="120000" y="91357"/>
                    </a:cubicBezTo>
                    <a:cubicBezTo>
                      <a:pt x="120000" y="59906"/>
                      <a:pt x="120000" y="59906"/>
                      <a:pt x="120000" y="59906"/>
                    </a:cubicBezTo>
                    <a:cubicBezTo>
                      <a:pt x="120000" y="55039"/>
                      <a:pt x="115644" y="51482"/>
                      <a:pt x="110199" y="51482"/>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FFFFFF"/>
                  </a:solidFill>
                  <a:latin typeface="Arial"/>
                  <a:ea typeface="Arial"/>
                  <a:cs typeface="Arial"/>
                  <a:sym typeface="Arial"/>
                </a:endParaRPr>
              </a:p>
            </p:txBody>
          </p:sp>
          <p:sp>
            <p:nvSpPr>
              <p:cNvPr id="131" name="Shape 131"/>
              <p:cNvSpPr/>
              <p:nvPr/>
            </p:nvSpPr>
            <p:spPr>
              <a:xfrm>
                <a:off x="5972561" y="-1315959"/>
                <a:ext cx="354013" cy="322263"/>
              </a:xfrm>
              <a:custGeom>
                <a:pathLst>
                  <a:path extrusionOk="0" h="120000" w="120000">
                    <a:moveTo>
                      <a:pt x="26521" y="120000"/>
                    </a:moveTo>
                    <a:cubicBezTo>
                      <a:pt x="26521" y="92749"/>
                      <a:pt x="26521" y="92749"/>
                      <a:pt x="26521" y="92749"/>
                    </a:cubicBezTo>
                    <a:cubicBezTo>
                      <a:pt x="21304" y="85099"/>
                      <a:pt x="18260" y="75537"/>
                      <a:pt x="18260" y="65019"/>
                    </a:cubicBezTo>
                    <a:cubicBezTo>
                      <a:pt x="18260" y="40159"/>
                      <a:pt x="36956" y="19601"/>
                      <a:pt x="60000" y="19601"/>
                    </a:cubicBezTo>
                    <a:cubicBezTo>
                      <a:pt x="83043" y="19601"/>
                      <a:pt x="101739" y="40159"/>
                      <a:pt x="101739" y="65019"/>
                    </a:cubicBezTo>
                    <a:cubicBezTo>
                      <a:pt x="101739" y="75537"/>
                      <a:pt x="98695" y="85099"/>
                      <a:pt x="93043" y="92749"/>
                    </a:cubicBezTo>
                    <a:cubicBezTo>
                      <a:pt x="93043" y="120000"/>
                      <a:pt x="93043" y="120000"/>
                      <a:pt x="93043" y="120000"/>
                    </a:cubicBezTo>
                    <a:cubicBezTo>
                      <a:pt x="109130" y="108525"/>
                      <a:pt x="120000" y="87968"/>
                      <a:pt x="120000" y="65019"/>
                    </a:cubicBezTo>
                    <a:cubicBezTo>
                      <a:pt x="120000" y="29163"/>
                      <a:pt x="93043" y="0"/>
                      <a:pt x="60000" y="0"/>
                    </a:cubicBezTo>
                    <a:cubicBezTo>
                      <a:pt x="26521" y="0"/>
                      <a:pt x="0" y="29163"/>
                      <a:pt x="0" y="65019"/>
                    </a:cubicBezTo>
                    <a:cubicBezTo>
                      <a:pt x="0" y="87968"/>
                      <a:pt x="10869" y="108525"/>
                      <a:pt x="26521" y="120000"/>
                    </a:cubicBezTo>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FFFFFF"/>
                  </a:solidFill>
                  <a:latin typeface="Arial"/>
                  <a:ea typeface="Arial"/>
                  <a:cs typeface="Arial"/>
                  <a:sym typeface="Arial"/>
                </a:endParaRPr>
              </a:p>
            </p:txBody>
          </p:sp>
          <p:sp>
            <p:nvSpPr>
              <p:cNvPr id="132" name="Shape 132"/>
              <p:cNvSpPr/>
              <p:nvPr/>
            </p:nvSpPr>
            <p:spPr>
              <a:xfrm>
                <a:off x="5540761" y="-1446134"/>
                <a:ext cx="1333500" cy="911225"/>
              </a:xfrm>
              <a:custGeom>
                <a:pathLst>
                  <a:path extrusionOk="0" h="120000" w="120000">
                    <a:moveTo>
                      <a:pt x="35919" y="120000"/>
                    </a:moveTo>
                    <a:cubicBezTo>
                      <a:pt x="14552" y="120000"/>
                      <a:pt x="14552" y="120000"/>
                      <a:pt x="14552" y="120000"/>
                    </a:cubicBezTo>
                    <a:cubicBezTo>
                      <a:pt x="6583" y="120000"/>
                      <a:pt x="0" y="110521"/>
                      <a:pt x="0" y="98843"/>
                    </a:cubicBezTo>
                    <a:cubicBezTo>
                      <a:pt x="0" y="21156"/>
                      <a:pt x="0" y="21156"/>
                      <a:pt x="0" y="21156"/>
                    </a:cubicBezTo>
                    <a:cubicBezTo>
                      <a:pt x="0" y="9478"/>
                      <a:pt x="6583" y="0"/>
                      <a:pt x="14552" y="0"/>
                    </a:cubicBezTo>
                    <a:cubicBezTo>
                      <a:pt x="105447" y="0"/>
                      <a:pt x="105447" y="0"/>
                      <a:pt x="105447" y="0"/>
                    </a:cubicBezTo>
                    <a:cubicBezTo>
                      <a:pt x="113532" y="0"/>
                      <a:pt x="120000" y="9478"/>
                      <a:pt x="120000" y="21156"/>
                    </a:cubicBezTo>
                    <a:cubicBezTo>
                      <a:pt x="120000" y="98843"/>
                      <a:pt x="120000" y="98843"/>
                      <a:pt x="120000" y="98843"/>
                    </a:cubicBezTo>
                    <a:cubicBezTo>
                      <a:pt x="120000" y="110521"/>
                      <a:pt x="113532" y="120000"/>
                      <a:pt x="105447" y="120000"/>
                    </a:cubicBezTo>
                    <a:cubicBezTo>
                      <a:pt x="95168" y="120000"/>
                      <a:pt x="95168" y="120000"/>
                      <a:pt x="95168" y="120000"/>
                    </a:cubicBezTo>
                    <a:cubicBezTo>
                      <a:pt x="97362" y="110014"/>
                      <a:pt x="97362" y="110014"/>
                      <a:pt x="97362" y="110014"/>
                    </a:cubicBezTo>
                    <a:cubicBezTo>
                      <a:pt x="105447" y="110014"/>
                      <a:pt x="105447" y="110014"/>
                      <a:pt x="105447" y="110014"/>
                    </a:cubicBezTo>
                    <a:cubicBezTo>
                      <a:pt x="109720" y="110014"/>
                      <a:pt x="113185" y="104936"/>
                      <a:pt x="113185" y="98843"/>
                    </a:cubicBezTo>
                    <a:cubicBezTo>
                      <a:pt x="113185" y="21156"/>
                      <a:pt x="113185" y="21156"/>
                      <a:pt x="113185" y="21156"/>
                    </a:cubicBezTo>
                    <a:cubicBezTo>
                      <a:pt x="113185" y="15063"/>
                      <a:pt x="109720" y="9985"/>
                      <a:pt x="105447" y="9985"/>
                    </a:cubicBezTo>
                    <a:cubicBezTo>
                      <a:pt x="14552" y="9985"/>
                      <a:pt x="14552" y="9985"/>
                      <a:pt x="14552" y="9985"/>
                    </a:cubicBezTo>
                    <a:cubicBezTo>
                      <a:pt x="10394" y="9985"/>
                      <a:pt x="6929" y="15063"/>
                      <a:pt x="6929" y="21156"/>
                    </a:cubicBezTo>
                    <a:cubicBezTo>
                      <a:pt x="6929" y="98843"/>
                      <a:pt x="6929" y="98843"/>
                      <a:pt x="6929" y="98843"/>
                    </a:cubicBezTo>
                    <a:cubicBezTo>
                      <a:pt x="6929" y="104936"/>
                      <a:pt x="10394" y="110014"/>
                      <a:pt x="14552" y="110014"/>
                    </a:cubicBezTo>
                    <a:cubicBezTo>
                      <a:pt x="32107" y="110014"/>
                      <a:pt x="32107" y="110014"/>
                      <a:pt x="32107" y="110014"/>
                    </a:cubicBezTo>
                    <a:lnTo>
                      <a:pt x="35919" y="120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FFFFFF"/>
                  </a:solidFill>
                  <a:latin typeface="Arial"/>
                  <a:ea typeface="Arial"/>
                  <a:cs typeface="Arial"/>
                  <a:sym typeface="Arial"/>
                </a:endParaRPr>
              </a:p>
            </p:txBody>
          </p:sp>
        </p:grpSp>
        <p:sp>
          <p:nvSpPr>
            <p:cNvPr id="133" name="Shape 133"/>
            <p:cNvSpPr/>
            <p:nvPr/>
          </p:nvSpPr>
          <p:spPr>
            <a:xfrm rot="5400000">
              <a:off x="2836000" y="3523697"/>
              <a:ext cx="1421316" cy="77506"/>
            </a:xfrm>
            <a:custGeom>
              <a:pathLst>
                <a:path extrusionOk="0" h="120000" w="120000">
                  <a:moveTo>
                    <a:pt x="0" y="0"/>
                  </a:moveTo>
                  <a:lnTo>
                    <a:pt x="53320" y="0"/>
                  </a:lnTo>
                  <a:lnTo>
                    <a:pt x="60440" y="120000"/>
                  </a:lnTo>
                  <a:lnTo>
                    <a:pt x="67286" y="0"/>
                  </a:lnTo>
                  <a:lnTo>
                    <a:pt x="120000" y="0"/>
                  </a:lnTo>
                </a:path>
              </a:pathLst>
            </a:custGeom>
            <a:noFill/>
            <a:ln cap="rnd" cmpd="sng" w="38100">
              <a:solidFill>
                <a:srgbClr val="8CD2E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666666"/>
                </a:solidFill>
                <a:latin typeface="Arial"/>
                <a:ea typeface="Arial"/>
                <a:cs typeface="Arial"/>
                <a:sym typeface="Arial"/>
              </a:endParaRPr>
            </a:p>
          </p:txBody>
        </p:sp>
      </p:grpSp>
      <p:sp>
        <p:nvSpPr>
          <p:cNvPr id="134" name="Shape 134"/>
          <p:cNvSpPr txBox="1"/>
          <p:nvPr>
            <p:ph idx="1" type="body"/>
          </p:nvPr>
        </p:nvSpPr>
        <p:spPr>
          <a:xfrm>
            <a:off x="769585" y="3304050"/>
            <a:ext cx="7633528" cy="707871"/>
          </a:xfrm>
          <a:prstGeom prst="rect">
            <a:avLst/>
          </a:prstGeom>
          <a:noFill/>
          <a:ln>
            <a:noFill/>
          </a:ln>
        </p:spPr>
        <p:txBody>
          <a:bodyPr anchorCtr="0" anchor="ctr" bIns="91425" lIns="91425" spcFirstLastPara="1" rIns="91425" wrap="square" tIns="91425"/>
          <a:lstStyle>
            <a:lvl1pPr indent="-228600" lvl="0" marL="457200" marR="0" rtl="0" algn="ctr">
              <a:lnSpc>
                <a:spcPct val="100000"/>
              </a:lnSpc>
              <a:spcBef>
                <a:spcPts val="600"/>
              </a:spcBef>
              <a:spcAft>
                <a:spcPts val="0"/>
              </a:spcAft>
              <a:buClr>
                <a:srgbClr val="F38B00"/>
              </a:buClr>
              <a:buSzPts val="1800"/>
              <a:buFont typeface="Arial"/>
              <a:buNone/>
              <a:defRPr b="0" i="0" sz="2800" u="none" cap="none" strike="noStrike">
                <a:solidFill>
                  <a:schemeClr val="lt1"/>
                </a:solidFill>
                <a:latin typeface="Arial"/>
                <a:ea typeface="Arial"/>
                <a:cs typeface="Arial"/>
                <a:sym typeface="Arial"/>
              </a:defRPr>
            </a:lvl1pPr>
            <a:lvl2pPr indent="-228600" lvl="1" marL="914400" marR="0" rtl="0" algn="l">
              <a:lnSpc>
                <a:spcPct val="100000"/>
              </a:lnSpc>
              <a:spcBef>
                <a:spcPts val="600"/>
              </a:spcBef>
              <a:spcAft>
                <a:spcPts val="0"/>
              </a:spcAft>
              <a:buClr>
                <a:srgbClr val="F38B00"/>
              </a:buClr>
              <a:buSzPts val="1800"/>
              <a:buFont typeface="Arial"/>
              <a:buNone/>
              <a:defRPr b="0" i="0" sz="1800" u="none" cap="none" strike="noStrike">
                <a:solidFill>
                  <a:schemeClr val="dk1"/>
                </a:solidFill>
                <a:latin typeface="Arial"/>
                <a:ea typeface="Arial"/>
                <a:cs typeface="Arial"/>
                <a:sym typeface="Arial"/>
              </a:defRPr>
            </a:lvl2pPr>
            <a:lvl3pPr indent="-342900" lvl="2" marL="13716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314325" lvl="3" marL="182880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314325" lvl="4" marL="228600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p:tgtEl>
                                          <p:spTgt spid="125"/>
                                        </p:tgtEl>
                                        <p:attrNameLst>
                                          <p:attrName>ppt_y</p:attrName>
                                        </p:attrNameLst>
                                      </p:cBhvr>
                                      <p:tavLst>
                                        <p:tav fmla="" tm="0">
                                          <p:val>
                                            <p:strVal val="#ppt_y-1"/>
                                          </p:val>
                                        </p:tav>
                                        <p:tav fmla="" tm="100000">
                                          <p:val>
                                            <p:strVal val="#ppt_y"/>
                                          </p:val>
                                        </p:tav>
                                      </p:tavLst>
                                    </p:anim>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34">
                                            <p:txEl>
                                              <p:pRg end="0" st="0"/>
                                            </p:txEl>
                                          </p:spTgt>
                                        </p:tgtEl>
                                        <p:attrNameLst>
                                          <p:attrName>style.visibility</p:attrName>
                                        </p:attrNameLst>
                                      </p:cBhvr>
                                      <p:to>
                                        <p:strVal val="visible"/>
                                      </p:to>
                                    </p:set>
                                    <p:animEffect filter="fade" transition="in">
                                      <p:cBhvr>
                                        <p:cTn dur="500"/>
                                        <p:tgtEl>
                                          <p:spTgt spid="134">
                                            <p:txEl>
                                              <p:pRg end="0" st="0"/>
                                            </p:txEl>
                                          </p:spTgt>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134">
                                            <p:txEl>
                                              <p:pRg end="1" st="1"/>
                                            </p:txEl>
                                          </p:spTgt>
                                        </p:tgtEl>
                                        <p:attrNameLst>
                                          <p:attrName>style.visibility</p:attrName>
                                        </p:attrNameLst>
                                      </p:cBhvr>
                                      <p:to>
                                        <p:strVal val="visible"/>
                                      </p:to>
                                    </p:set>
                                    <p:animEffect filter="fade" transition="in">
                                      <p:cBhvr>
                                        <p:cTn dur="500"/>
                                        <p:tgtEl>
                                          <p:spTgt spid="134">
                                            <p:txEl>
                                              <p:pRg end="1" st="1"/>
                                            </p:txEl>
                                          </p:spTgt>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134">
                                            <p:txEl>
                                              <p:pRg end="2" st="2"/>
                                            </p:txEl>
                                          </p:spTgt>
                                        </p:tgtEl>
                                        <p:attrNameLst>
                                          <p:attrName>style.visibility</p:attrName>
                                        </p:attrNameLst>
                                      </p:cBhvr>
                                      <p:to>
                                        <p:strVal val="visible"/>
                                      </p:to>
                                    </p:set>
                                    <p:animEffect filter="fade" transition="in">
                                      <p:cBhvr>
                                        <p:cTn dur="500"/>
                                        <p:tgtEl>
                                          <p:spTgt spid="134">
                                            <p:txEl>
                                              <p:pRg end="2" st="2"/>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134">
                                            <p:txEl>
                                              <p:pRg end="3" st="3"/>
                                            </p:txEl>
                                          </p:spTgt>
                                        </p:tgtEl>
                                        <p:attrNameLst>
                                          <p:attrName>style.visibility</p:attrName>
                                        </p:attrNameLst>
                                      </p:cBhvr>
                                      <p:to>
                                        <p:strVal val="visible"/>
                                      </p:to>
                                    </p:set>
                                    <p:animEffect filter="fade" transition="in">
                                      <p:cBhvr>
                                        <p:cTn dur="500"/>
                                        <p:tgtEl>
                                          <p:spTgt spid="134">
                                            <p:txEl>
                                              <p:pRg end="3" st="3"/>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134">
                                            <p:txEl>
                                              <p:pRg end="4" st="4"/>
                                            </p:txEl>
                                          </p:spTgt>
                                        </p:tgtEl>
                                        <p:attrNameLst>
                                          <p:attrName>style.visibility</p:attrName>
                                        </p:attrNameLst>
                                      </p:cBhvr>
                                      <p:to>
                                        <p:strVal val="visible"/>
                                      </p:to>
                                    </p:set>
                                    <p:animEffect filter="fade" transition="in">
                                      <p:cBhvr>
                                        <p:cTn dur="500"/>
                                        <p:tgtEl>
                                          <p:spTgt spid="134">
                                            <p:txEl>
                                              <p:pRg end="4" st="4"/>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134">
                                            <p:txEl>
                                              <p:pRg end="5" st="5"/>
                                            </p:txEl>
                                          </p:spTgt>
                                        </p:tgtEl>
                                        <p:attrNameLst>
                                          <p:attrName>style.visibility</p:attrName>
                                        </p:attrNameLst>
                                      </p:cBhvr>
                                      <p:to>
                                        <p:strVal val="visible"/>
                                      </p:to>
                                    </p:set>
                                    <p:animEffect filter="fade" transition="in">
                                      <p:cBhvr>
                                        <p:cTn dur="500"/>
                                        <p:tgtEl>
                                          <p:spTgt spid="134">
                                            <p:txEl>
                                              <p:pRg end="5" st="5"/>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134">
                                            <p:txEl>
                                              <p:pRg end="6" st="6"/>
                                            </p:txEl>
                                          </p:spTgt>
                                        </p:tgtEl>
                                        <p:attrNameLst>
                                          <p:attrName>style.visibility</p:attrName>
                                        </p:attrNameLst>
                                      </p:cBhvr>
                                      <p:to>
                                        <p:strVal val="visible"/>
                                      </p:to>
                                    </p:set>
                                    <p:animEffect filter="fade" transition="in">
                                      <p:cBhvr>
                                        <p:cTn dur="500"/>
                                        <p:tgtEl>
                                          <p:spTgt spid="134">
                                            <p:txEl>
                                              <p:pRg end="6" st="6"/>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134">
                                            <p:txEl>
                                              <p:pRg end="7" st="7"/>
                                            </p:txEl>
                                          </p:spTgt>
                                        </p:tgtEl>
                                        <p:attrNameLst>
                                          <p:attrName>style.visibility</p:attrName>
                                        </p:attrNameLst>
                                      </p:cBhvr>
                                      <p:to>
                                        <p:strVal val="visible"/>
                                      </p:to>
                                    </p:set>
                                    <p:animEffect filter="fade" transition="in">
                                      <p:cBhvr>
                                        <p:cTn dur="500"/>
                                        <p:tgtEl>
                                          <p:spTgt spid="134">
                                            <p:txEl>
                                              <p:pRg end="7" st="7"/>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134">
                                            <p:txEl>
                                              <p:pRg end="8" st="8"/>
                                            </p:txEl>
                                          </p:spTgt>
                                        </p:tgtEl>
                                        <p:attrNameLst>
                                          <p:attrName>style.visibility</p:attrName>
                                        </p:attrNameLst>
                                      </p:cBhvr>
                                      <p:to>
                                        <p:strVal val="visible"/>
                                      </p:to>
                                    </p:set>
                                    <p:animEffect filter="fade" transition="in">
                                      <p:cBhvr>
                                        <p:cTn dur="500"/>
                                        <p:tgtEl>
                                          <p:spTgt spid="13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Blue Background">
  <p:cSld name="Blank Blue Background">
    <p:bg>
      <p:bgPr>
        <a:solidFill>
          <a:schemeClr val="dk2"/>
        </a:solidFill>
      </p:bgPr>
    </p:bg>
    <p:spTree>
      <p:nvGrpSpPr>
        <p:cNvPr id="135" name="Shape 135"/>
        <p:cNvGrpSpPr/>
        <p:nvPr/>
      </p:nvGrpSpPr>
      <p:grpSpPr>
        <a:xfrm>
          <a:off x="0" y="0"/>
          <a:ext cx="0" cy="0"/>
          <a:chOff x="0" y="0"/>
          <a:chExt cx="0" cy="0"/>
        </a:xfrm>
      </p:grpSpPr>
      <p:sp>
        <p:nvSpPr>
          <p:cNvPr id="136" name="Shape 136"/>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chemeClr val="lt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
  <p:cSld name="Quotes">
    <p:bg>
      <p:bgPr>
        <a:solidFill>
          <a:schemeClr val="dk2"/>
        </a:solidFill>
      </p:bgPr>
    </p:bg>
    <p:spTree>
      <p:nvGrpSpPr>
        <p:cNvPr id="137" name="Shape 137"/>
        <p:cNvGrpSpPr/>
        <p:nvPr/>
      </p:nvGrpSpPr>
      <p:grpSpPr>
        <a:xfrm>
          <a:off x="0" y="0"/>
          <a:ext cx="0" cy="0"/>
          <a:chOff x="0" y="0"/>
          <a:chExt cx="0" cy="0"/>
        </a:xfrm>
      </p:grpSpPr>
      <p:sp>
        <p:nvSpPr>
          <p:cNvPr id="138" name="Shape 138"/>
          <p:cNvSpPr/>
          <p:nvPr/>
        </p:nvSpPr>
        <p:spPr>
          <a:xfrm>
            <a:off x="1" y="0"/>
            <a:ext cx="4572000" cy="5143500"/>
          </a:xfrm>
          <a:prstGeom prst="rect">
            <a:avLst/>
          </a:prstGeom>
          <a:solidFill>
            <a:schemeClr val="lt1"/>
          </a:solidFill>
          <a:ln>
            <a:noFill/>
          </a:ln>
        </p:spPr>
        <p:txBody>
          <a:bodyPr anchorCtr="0" anchor="ctr" bIns="45700" lIns="91425" spcFirstLastPara="1" rIns="91425" wrap="square" tIns="45700">
            <a:noAutofit/>
          </a:bodyPr>
          <a:lstStyle/>
          <a:p>
            <a:pPr indent="-91440" lvl="0" marL="91440" marR="0" rtl="0" algn="ctr">
              <a:spcBef>
                <a:spcPts val="0"/>
              </a:spcBef>
              <a:spcAft>
                <a:spcPts val="0"/>
              </a:spcAft>
              <a:buNone/>
            </a:pPr>
            <a:r>
              <a:t/>
            </a:r>
            <a:endParaRPr sz="1600">
              <a:solidFill>
                <a:schemeClr val="accent1"/>
              </a:solidFill>
              <a:latin typeface="Arial"/>
              <a:ea typeface="Arial"/>
              <a:cs typeface="Arial"/>
              <a:sym typeface="Arial"/>
            </a:endParaRPr>
          </a:p>
        </p:txBody>
      </p:sp>
      <p:sp>
        <p:nvSpPr>
          <p:cNvPr id="139" name="Shape 139"/>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Shape 140"/>
          <p:cNvSpPr txBox="1"/>
          <p:nvPr>
            <p:ph idx="1" type="body"/>
          </p:nvPr>
        </p:nvSpPr>
        <p:spPr>
          <a:xfrm>
            <a:off x="4751457" y="1358901"/>
            <a:ext cx="4104307" cy="2425699"/>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600"/>
              </a:spcBef>
              <a:spcAft>
                <a:spcPts val="0"/>
              </a:spcAft>
              <a:buClr>
                <a:srgbClr val="F38B00"/>
              </a:buClr>
              <a:buSzPts val="1800"/>
              <a:buFont typeface="Arial"/>
              <a:buNone/>
              <a:defRPr b="0" i="0" sz="2000" u="none" cap="none" strike="noStrike">
                <a:solidFill>
                  <a:schemeClr val="lt1"/>
                </a:solidFill>
                <a:latin typeface="Arial"/>
                <a:ea typeface="Arial"/>
                <a:cs typeface="Arial"/>
                <a:sym typeface="Arial"/>
              </a:defRPr>
            </a:lvl1pPr>
            <a:lvl2pPr indent="-228600" lvl="1" marL="914400" marR="0" rtl="0" algn="l">
              <a:lnSpc>
                <a:spcPct val="100000"/>
              </a:lnSpc>
              <a:spcBef>
                <a:spcPts val="600"/>
              </a:spcBef>
              <a:spcAft>
                <a:spcPts val="0"/>
              </a:spcAft>
              <a:buClr>
                <a:srgbClr val="F38B00"/>
              </a:buClr>
              <a:buSzPts val="1800"/>
              <a:buFont typeface="Arial"/>
              <a:buNone/>
              <a:defRPr b="0" i="0" sz="1800" u="none" cap="none" strike="noStrike">
                <a:solidFill>
                  <a:schemeClr val="lt1"/>
                </a:solidFill>
                <a:latin typeface="Arial"/>
                <a:ea typeface="Arial"/>
                <a:cs typeface="Arial"/>
                <a:sym typeface="Arial"/>
              </a:defRPr>
            </a:lvl2pPr>
            <a:lvl3pPr indent="-228600" lvl="2" marL="1371600" marR="0" rtl="0" algn="l">
              <a:lnSpc>
                <a:spcPct val="100000"/>
              </a:lnSpc>
              <a:spcBef>
                <a:spcPts val="600"/>
              </a:spcBef>
              <a:spcAft>
                <a:spcPts val="0"/>
              </a:spcAft>
              <a:buClr>
                <a:srgbClr val="F38B00"/>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spcBef>
                <a:spcPts val="600"/>
              </a:spcBef>
              <a:spcAft>
                <a:spcPts val="0"/>
              </a:spcAft>
              <a:buClr>
                <a:srgbClr val="5D87A1"/>
              </a:buClr>
              <a:buSzPts val="1350"/>
              <a:buFont typeface="Arial"/>
              <a:buNone/>
              <a:defRPr b="0" i="0" sz="1350" u="none" cap="none" strike="noStrike">
                <a:solidFill>
                  <a:schemeClr val="lt1"/>
                </a:solidFill>
                <a:latin typeface="Arial"/>
                <a:ea typeface="Arial"/>
                <a:cs typeface="Arial"/>
                <a:sym typeface="Arial"/>
              </a:defRPr>
            </a:lvl4pPr>
            <a:lvl5pPr indent="-228600" lvl="4" marL="2286000" marR="0" rtl="0" algn="l">
              <a:spcBef>
                <a:spcPts val="270"/>
              </a:spcBef>
              <a:spcAft>
                <a:spcPts val="0"/>
              </a:spcAft>
              <a:buClr>
                <a:srgbClr val="5D87A1"/>
              </a:buClr>
              <a:buSzPts val="1350"/>
              <a:buFont typeface="Arial"/>
              <a:buNone/>
              <a:defRPr b="0" i="0" sz="1350" u="none" cap="none" strike="noStrike">
                <a:solidFill>
                  <a:schemeClr val="lt1"/>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41" name="Shape 141"/>
          <p:cNvSpPr/>
          <p:nvPr>
            <p:ph idx="2" type="pic"/>
          </p:nvPr>
        </p:nvSpPr>
        <p:spPr>
          <a:xfrm>
            <a:off x="661195" y="1448593"/>
            <a:ext cx="3249612" cy="2246313"/>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600"/>
              </a:spcBef>
              <a:spcAft>
                <a:spcPts val="0"/>
              </a:spcAft>
              <a:buClr>
                <a:srgbClr val="F38B00"/>
              </a:buClr>
              <a:buSzPts val="1400"/>
              <a:buFont typeface="Arial"/>
              <a:buNone/>
              <a:defRPr b="0" i="0" sz="1800" u="none" cap="none" strike="noStrike">
                <a:solidFill>
                  <a:schemeClr val="dk1"/>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hite Background">
  <p:cSld name="Blank White Background">
    <p:spTree>
      <p:nvGrpSpPr>
        <p:cNvPr id="142" name="Shape 142"/>
        <p:cNvGrpSpPr/>
        <p:nvPr/>
      </p:nvGrpSpPr>
      <p:grpSpPr>
        <a:xfrm>
          <a:off x="0" y="0"/>
          <a:ext cx="0" cy="0"/>
          <a:chOff x="0" y="0"/>
          <a:chExt cx="0" cy="0"/>
        </a:xfrm>
      </p:grpSpPr>
      <p:sp>
        <p:nvSpPr>
          <p:cNvPr id="143" name="Shape 143"/>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Blue Gradient Top">
  <p:cSld name="Content_Blue Gradient Top">
    <p:spTree>
      <p:nvGrpSpPr>
        <p:cNvPr id="144" name="Shape 144"/>
        <p:cNvGrpSpPr/>
        <p:nvPr/>
      </p:nvGrpSpPr>
      <p:grpSpPr>
        <a:xfrm>
          <a:off x="0" y="0"/>
          <a:ext cx="0" cy="0"/>
          <a:chOff x="0" y="0"/>
          <a:chExt cx="0" cy="0"/>
        </a:xfrm>
      </p:grpSpPr>
      <p:sp>
        <p:nvSpPr>
          <p:cNvPr id="145" name="Shape 145"/>
          <p:cNvSpPr txBox="1"/>
          <p:nvPr>
            <p:ph type="title"/>
          </p:nvPr>
        </p:nvSpPr>
        <p:spPr>
          <a:xfrm>
            <a:off x="0" y="-3763"/>
            <a:ext cx="9144000" cy="865896"/>
          </a:xfrm>
          <a:prstGeom prst="rect">
            <a:avLst/>
          </a:prstGeom>
          <a:solidFill>
            <a:schemeClr val="dk2"/>
          </a:solid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Arial"/>
              <a:buNone/>
              <a:defRPr b="0" i="0" sz="2800" u="none" cap="none" strike="noStrike">
                <a:solidFill>
                  <a:schemeClr val="lt1"/>
                </a:solidFill>
                <a:latin typeface="Arial"/>
                <a:ea typeface="Arial"/>
                <a:cs typeface="Arial"/>
                <a:sym typeface="Arial"/>
              </a:defRPr>
            </a:lvl1pPr>
            <a:lvl2pPr indent="0" lvl="1">
              <a:spcBef>
                <a:spcPts val="0"/>
              </a:spcBef>
              <a:spcAft>
                <a:spcPts val="0"/>
              </a:spcAft>
              <a:buSzPts val="1400"/>
              <a:buNone/>
              <a:defRPr sz="1800">
                <a:solidFill>
                  <a:schemeClr val="lt1"/>
                </a:solidFill>
                <a:latin typeface="Arial"/>
                <a:ea typeface="Arial"/>
                <a:cs typeface="Arial"/>
                <a:sym typeface="Arial"/>
              </a:defRPr>
            </a:lvl2pPr>
            <a:lvl3pPr indent="0" lvl="2">
              <a:spcBef>
                <a:spcPts val="0"/>
              </a:spcBef>
              <a:spcAft>
                <a:spcPts val="0"/>
              </a:spcAft>
              <a:buSzPts val="1400"/>
              <a:buNone/>
              <a:defRPr sz="1800">
                <a:solidFill>
                  <a:schemeClr val="lt1"/>
                </a:solidFill>
                <a:latin typeface="Arial"/>
                <a:ea typeface="Arial"/>
                <a:cs typeface="Arial"/>
                <a:sym typeface="Arial"/>
              </a:defRPr>
            </a:lvl3pPr>
            <a:lvl4pPr indent="0" lvl="3">
              <a:spcBef>
                <a:spcPts val="0"/>
              </a:spcBef>
              <a:spcAft>
                <a:spcPts val="0"/>
              </a:spcAft>
              <a:buSzPts val="1400"/>
              <a:buNone/>
              <a:defRPr sz="1800">
                <a:solidFill>
                  <a:schemeClr val="lt1"/>
                </a:solidFill>
                <a:latin typeface="Arial"/>
                <a:ea typeface="Arial"/>
                <a:cs typeface="Arial"/>
                <a:sym typeface="Arial"/>
              </a:defRPr>
            </a:lvl4pPr>
            <a:lvl5pPr indent="0" lvl="4">
              <a:spcBef>
                <a:spcPts val="0"/>
              </a:spcBef>
              <a:spcAft>
                <a:spcPts val="0"/>
              </a:spcAft>
              <a:buSzPts val="1400"/>
              <a:buNone/>
              <a:defRPr sz="1800">
                <a:solidFill>
                  <a:schemeClr val="lt1"/>
                </a:solidFill>
                <a:latin typeface="Arial"/>
                <a:ea typeface="Arial"/>
                <a:cs typeface="Arial"/>
                <a:sym typeface="Arial"/>
              </a:defRPr>
            </a:lvl5pPr>
            <a:lvl6pPr indent="0" lvl="5">
              <a:spcBef>
                <a:spcPts val="0"/>
              </a:spcBef>
              <a:spcAft>
                <a:spcPts val="0"/>
              </a:spcAft>
              <a:buSzPts val="1400"/>
              <a:buNone/>
              <a:defRPr sz="1800">
                <a:solidFill>
                  <a:schemeClr val="lt1"/>
                </a:solidFill>
                <a:latin typeface="Arial"/>
                <a:ea typeface="Arial"/>
                <a:cs typeface="Arial"/>
                <a:sym typeface="Arial"/>
              </a:defRPr>
            </a:lvl6pPr>
            <a:lvl7pPr indent="0" lvl="6">
              <a:spcBef>
                <a:spcPts val="0"/>
              </a:spcBef>
              <a:spcAft>
                <a:spcPts val="0"/>
              </a:spcAft>
              <a:buSzPts val="1400"/>
              <a:buNone/>
              <a:defRPr sz="1800">
                <a:solidFill>
                  <a:schemeClr val="lt1"/>
                </a:solidFill>
                <a:latin typeface="Arial"/>
                <a:ea typeface="Arial"/>
                <a:cs typeface="Arial"/>
                <a:sym typeface="Arial"/>
              </a:defRPr>
            </a:lvl7pPr>
            <a:lvl8pPr indent="0" lvl="7">
              <a:spcBef>
                <a:spcPts val="0"/>
              </a:spcBef>
              <a:spcAft>
                <a:spcPts val="0"/>
              </a:spcAft>
              <a:buSzPts val="1400"/>
              <a:buNone/>
              <a:defRPr sz="1800">
                <a:solidFill>
                  <a:schemeClr val="lt1"/>
                </a:solidFill>
                <a:latin typeface="Arial"/>
                <a:ea typeface="Arial"/>
                <a:cs typeface="Arial"/>
                <a:sym typeface="Arial"/>
              </a:defRPr>
            </a:lvl8pPr>
            <a:lvl9pPr indent="0" lvl="8">
              <a:spcBef>
                <a:spcPts val="0"/>
              </a:spcBef>
              <a:spcAft>
                <a:spcPts val="0"/>
              </a:spcAft>
              <a:buSzPts val="1400"/>
              <a:buNone/>
              <a:defRPr sz="1800">
                <a:solidFill>
                  <a:schemeClr val="lt1"/>
                </a:solidFill>
                <a:latin typeface="Arial"/>
                <a:ea typeface="Arial"/>
                <a:cs typeface="Arial"/>
                <a:sym typeface="Arial"/>
              </a:defRPr>
            </a:lvl9pPr>
          </a:lstStyle>
          <a:p/>
        </p:txBody>
      </p:sp>
      <p:sp>
        <p:nvSpPr>
          <p:cNvPr id="146" name="Shape 146"/>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7" name="Shape 147"/>
          <p:cNvSpPr/>
          <p:nvPr/>
        </p:nvSpPr>
        <p:spPr>
          <a:xfrm flipH="1" rot="10800000">
            <a:off x="-906" y="1289538"/>
            <a:ext cx="9144906" cy="2150485"/>
          </a:xfrm>
          <a:prstGeom prst="rect">
            <a:avLst/>
          </a:prstGeom>
          <a:gradFill>
            <a:gsLst>
              <a:gs pos="0">
                <a:srgbClr val="005CB9">
                  <a:alpha val="0"/>
                </a:srgbClr>
              </a:gs>
              <a:gs pos="100000">
                <a:srgbClr val="005CB9">
                  <a:alpha val="13725"/>
                </a:srgbClr>
              </a:gs>
            </a:gsLst>
            <a:lin ang="16200000" scaled="0"/>
          </a:gradFill>
          <a:ln>
            <a:noFill/>
          </a:ln>
        </p:spPr>
        <p:txBody>
          <a:bodyPr anchorCtr="0" anchor="t" bIns="45700" lIns="91425" spcFirstLastPara="1" rIns="91425" wrap="square" tIns="45700">
            <a:noAutofit/>
          </a:bodyPr>
          <a:lstStyle/>
          <a:p>
            <a:pPr indent="-68577" lvl="0" marL="68577" marR="0" rtl="0" algn="ctr">
              <a:spcBef>
                <a:spcPts val="0"/>
              </a:spcBef>
              <a:spcAft>
                <a:spcPts val="0"/>
              </a:spcAft>
              <a:buNone/>
            </a:pPr>
            <a:r>
              <a:t/>
            </a:r>
            <a:endParaRPr b="1" sz="1050">
              <a:solidFill>
                <a:srgbClr val="666666"/>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les Academy or other Internal CoBrand">
  <p:cSld name="Sales Academy or other Internal CoBrand">
    <p:bg>
      <p:bgPr>
        <a:solidFill>
          <a:srgbClr val="005CB9"/>
        </a:solidFill>
      </p:bgPr>
    </p:bg>
    <p:spTree>
      <p:nvGrpSpPr>
        <p:cNvPr id="148" name="Shape 148"/>
        <p:cNvGrpSpPr/>
        <p:nvPr/>
      </p:nvGrpSpPr>
      <p:grpSpPr>
        <a:xfrm>
          <a:off x="0" y="0"/>
          <a:ext cx="0" cy="0"/>
          <a:chOff x="0" y="0"/>
          <a:chExt cx="0" cy="0"/>
        </a:xfrm>
      </p:grpSpPr>
      <p:sp>
        <p:nvSpPr>
          <p:cNvPr id="149" name="Shape 149"/>
          <p:cNvSpPr txBox="1"/>
          <p:nvPr>
            <p:ph type="ctrTitle"/>
          </p:nvPr>
        </p:nvSpPr>
        <p:spPr>
          <a:xfrm>
            <a:off x="685800" y="3224711"/>
            <a:ext cx="7772400" cy="1102519"/>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Arial"/>
              <a:buNone/>
              <a:defRPr b="0" i="0" sz="2400" u="none" cap="none" strike="noStrike">
                <a:solidFill>
                  <a:schemeClr val="lt1"/>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0" name="Shape 150"/>
          <p:cNvSpPr txBox="1"/>
          <p:nvPr>
            <p:ph idx="1" type="subTitle"/>
          </p:nvPr>
        </p:nvSpPr>
        <p:spPr>
          <a:xfrm>
            <a:off x="1371600" y="4041721"/>
            <a:ext cx="6400800" cy="338554"/>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Font typeface="Arial"/>
              <a:buNone/>
              <a:defRPr b="0" i="0" sz="1600" u="none" cap="none" strike="noStrike">
                <a:solidFill>
                  <a:schemeClr val="lt1"/>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51" name="Shape 151"/>
          <p:cNvSpPr/>
          <p:nvPr/>
        </p:nvSpPr>
        <p:spPr>
          <a:xfrm>
            <a:off x="2172267" y="2996058"/>
            <a:ext cx="4790656" cy="158158"/>
          </a:xfrm>
          <a:custGeom>
            <a:pathLst>
              <a:path extrusionOk="0" h="120000" w="120000">
                <a:moveTo>
                  <a:pt x="0" y="0"/>
                </a:moveTo>
                <a:lnTo>
                  <a:pt x="56144" y="2387"/>
                </a:lnTo>
                <a:lnTo>
                  <a:pt x="60373" y="119999"/>
                </a:lnTo>
                <a:lnTo>
                  <a:pt x="64432" y="2387"/>
                </a:lnTo>
                <a:lnTo>
                  <a:pt x="120000" y="0"/>
                </a:lnTo>
              </a:path>
            </a:pathLst>
          </a:custGeom>
          <a:noFill/>
          <a:ln cap="rnd" cmpd="sng" w="38100">
            <a:solidFill>
              <a:schemeClr val="lt1">
                <a:alpha val="49803"/>
              </a:scheme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666666"/>
              </a:solidFill>
              <a:latin typeface="Arial"/>
              <a:ea typeface="Arial"/>
              <a:cs typeface="Arial"/>
              <a:sym typeface="Arial"/>
            </a:endParaRPr>
          </a:p>
        </p:txBody>
      </p:sp>
      <p:grpSp>
        <p:nvGrpSpPr>
          <p:cNvPr id="152" name="Shape 152"/>
          <p:cNvGrpSpPr/>
          <p:nvPr/>
        </p:nvGrpSpPr>
        <p:grpSpPr>
          <a:xfrm>
            <a:off x="1429020" y="1422166"/>
            <a:ext cx="2476870" cy="995241"/>
            <a:chOff x="2960265" y="2491587"/>
            <a:chExt cx="3117110" cy="1252498"/>
          </a:xfrm>
        </p:grpSpPr>
        <p:sp>
          <p:nvSpPr>
            <p:cNvPr id="153" name="Shape 153"/>
            <p:cNvSpPr/>
            <p:nvPr/>
          </p:nvSpPr>
          <p:spPr>
            <a:xfrm>
              <a:off x="3770531" y="2491587"/>
              <a:ext cx="1637975" cy="608013"/>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54" name="Shape 154"/>
            <p:cNvSpPr/>
            <p:nvPr/>
          </p:nvSpPr>
          <p:spPr>
            <a:xfrm>
              <a:off x="2960265" y="3223435"/>
              <a:ext cx="549133" cy="367495"/>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55" name="Shape 155"/>
            <p:cNvSpPr/>
            <p:nvPr/>
          </p:nvSpPr>
          <p:spPr>
            <a:xfrm>
              <a:off x="3598736" y="3217063"/>
              <a:ext cx="345026" cy="377129"/>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56" name="Shape 156"/>
            <p:cNvSpPr/>
            <p:nvPr/>
          </p:nvSpPr>
          <p:spPr>
            <a:xfrm>
              <a:off x="4069632" y="3217063"/>
              <a:ext cx="224034" cy="373658"/>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57" name="Shape 157"/>
            <p:cNvSpPr/>
            <p:nvPr/>
          </p:nvSpPr>
          <p:spPr>
            <a:xfrm>
              <a:off x="4807912" y="3045268"/>
              <a:ext cx="316124" cy="547218"/>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58" name="Shape 158"/>
            <p:cNvSpPr/>
            <p:nvPr/>
          </p:nvSpPr>
          <p:spPr>
            <a:xfrm>
              <a:off x="4413340" y="3051640"/>
              <a:ext cx="303199" cy="539858"/>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59" name="Shape 159"/>
            <p:cNvSpPr/>
            <p:nvPr/>
          </p:nvSpPr>
          <p:spPr>
            <a:xfrm>
              <a:off x="5651418" y="3223435"/>
              <a:ext cx="345654" cy="52065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60" name="Shape 160"/>
            <p:cNvSpPr/>
            <p:nvPr/>
          </p:nvSpPr>
          <p:spPr>
            <a:xfrm>
              <a:off x="5253376" y="3217063"/>
              <a:ext cx="325399" cy="375991"/>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61" name="Shape 161"/>
            <p:cNvSpPr/>
            <p:nvPr/>
          </p:nvSpPr>
          <p:spPr>
            <a:xfrm>
              <a:off x="5978852" y="3490731"/>
              <a:ext cx="98523" cy="98733"/>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grpSp>
      <p:cxnSp>
        <p:nvCxnSpPr>
          <p:cNvPr id="162" name="Shape 162"/>
          <p:cNvCxnSpPr/>
          <p:nvPr/>
        </p:nvCxnSpPr>
        <p:spPr>
          <a:xfrm>
            <a:off x="4581671" y="1419849"/>
            <a:ext cx="0" cy="999875"/>
          </a:xfrm>
          <a:prstGeom prst="straightConnector1">
            <a:avLst/>
          </a:prstGeom>
          <a:noFill/>
          <a:ln cap="flat" cmpd="sng" w="22225">
            <a:solidFill>
              <a:srgbClr val="FFFFFF"/>
            </a:solidFill>
            <a:prstDash val="solid"/>
            <a:round/>
            <a:headEnd len="sm" w="sm" type="none"/>
            <a:tailEnd len="sm" w="sm" type="none"/>
          </a:ln>
        </p:spPr>
      </p:cxnSp>
      <p:sp>
        <p:nvSpPr>
          <p:cNvPr id="163" name="Shape 163"/>
          <p:cNvSpPr/>
          <p:nvPr>
            <p:ph idx="2" type="pic"/>
          </p:nvPr>
        </p:nvSpPr>
        <p:spPr>
          <a:xfrm>
            <a:off x="5325599" y="1428750"/>
            <a:ext cx="2388235" cy="9769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600"/>
              </a:spcBef>
              <a:spcAft>
                <a:spcPts val="0"/>
              </a:spcAft>
              <a:buClr>
                <a:srgbClr val="F38B00"/>
              </a:buClr>
              <a:buSzPts val="1400"/>
              <a:buFont typeface="Arial"/>
              <a:buNone/>
              <a:defRPr b="0" i="0" sz="1400" u="none" cap="none" strike="noStrike">
                <a:solidFill>
                  <a:schemeClr val="lt1"/>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2" presetSubtype="4">
                                  <p:stCondLst>
                                    <p:cond delay="50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0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250"/>
                                  </p:stCondLst>
                                  <p:childTnLst>
                                    <p:set>
                                      <p:cBhvr>
                                        <p:cTn dur="1" fill="hold">
                                          <p:stCondLst>
                                            <p:cond delay="0"/>
                                          </p:stCondLst>
                                        </p:cTn>
                                        <p:tgtEl>
                                          <p:spTgt spid="150">
                                            <p:txEl>
                                              <p:pRg end="0" st="0"/>
                                            </p:txEl>
                                          </p:spTgt>
                                        </p:tgtEl>
                                        <p:attrNameLst>
                                          <p:attrName>style.visibility</p:attrName>
                                        </p:attrNameLst>
                                      </p:cBhvr>
                                      <p:to>
                                        <p:strVal val="visible"/>
                                      </p:to>
                                    </p:set>
                                    <p:animEffect filter="fade" transition="in">
                                      <p:cBhvr>
                                        <p:cTn dur="500"/>
                                        <p:tgtEl>
                                          <p:spTgt spid="150">
                                            <p:txEl>
                                              <p:pRg end="0" st="0"/>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1" st="1"/>
                                            </p:txEl>
                                          </p:spTgt>
                                        </p:tgtEl>
                                        <p:attrNameLst>
                                          <p:attrName>style.visibility</p:attrName>
                                        </p:attrNameLst>
                                      </p:cBhvr>
                                      <p:to>
                                        <p:strVal val="visible"/>
                                      </p:to>
                                    </p:set>
                                    <p:animEffect filter="fade" transition="in">
                                      <p:cBhvr>
                                        <p:cTn dur="500"/>
                                        <p:tgtEl>
                                          <p:spTgt spid="150">
                                            <p:txEl>
                                              <p:pRg end="1" st="1"/>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2" st="2"/>
                                            </p:txEl>
                                          </p:spTgt>
                                        </p:tgtEl>
                                        <p:attrNameLst>
                                          <p:attrName>style.visibility</p:attrName>
                                        </p:attrNameLst>
                                      </p:cBhvr>
                                      <p:to>
                                        <p:strVal val="visible"/>
                                      </p:to>
                                    </p:set>
                                    <p:animEffect filter="fade" transition="in">
                                      <p:cBhvr>
                                        <p:cTn dur="500"/>
                                        <p:tgtEl>
                                          <p:spTgt spid="150">
                                            <p:txEl>
                                              <p:pRg end="2" st="2"/>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3" st="3"/>
                                            </p:txEl>
                                          </p:spTgt>
                                        </p:tgtEl>
                                        <p:attrNameLst>
                                          <p:attrName>style.visibility</p:attrName>
                                        </p:attrNameLst>
                                      </p:cBhvr>
                                      <p:to>
                                        <p:strVal val="visible"/>
                                      </p:to>
                                    </p:set>
                                    <p:animEffect filter="fade" transition="in">
                                      <p:cBhvr>
                                        <p:cTn dur="500"/>
                                        <p:tgtEl>
                                          <p:spTgt spid="150">
                                            <p:txEl>
                                              <p:pRg end="3" st="3"/>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4" st="4"/>
                                            </p:txEl>
                                          </p:spTgt>
                                        </p:tgtEl>
                                        <p:attrNameLst>
                                          <p:attrName>style.visibility</p:attrName>
                                        </p:attrNameLst>
                                      </p:cBhvr>
                                      <p:to>
                                        <p:strVal val="visible"/>
                                      </p:to>
                                    </p:set>
                                    <p:animEffect filter="fade" transition="in">
                                      <p:cBhvr>
                                        <p:cTn dur="500"/>
                                        <p:tgtEl>
                                          <p:spTgt spid="150">
                                            <p:txEl>
                                              <p:pRg end="4" st="4"/>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5" st="5"/>
                                            </p:txEl>
                                          </p:spTgt>
                                        </p:tgtEl>
                                        <p:attrNameLst>
                                          <p:attrName>style.visibility</p:attrName>
                                        </p:attrNameLst>
                                      </p:cBhvr>
                                      <p:to>
                                        <p:strVal val="visible"/>
                                      </p:to>
                                    </p:set>
                                    <p:animEffect filter="fade" transition="in">
                                      <p:cBhvr>
                                        <p:cTn dur="500"/>
                                        <p:tgtEl>
                                          <p:spTgt spid="150">
                                            <p:txEl>
                                              <p:pRg end="5" st="5"/>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6" st="6"/>
                                            </p:txEl>
                                          </p:spTgt>
                                        </p:tgtEl>
                                        <p:attrNameLst>
                                          <p:attrName>style.visibility</p:attrName>
                                        </p:attrNameLst>
                                      </p:cBhvr>
                                      <p:to>
                                        <p:strVal val="visible"/>
                                      </p:to>
                                    </p:set>
                                    <p:animEffect filter="fade" transition="in">
                                      <p:cBhvr>
                                        <p:cTn dur="500"/>
                                        <p:tgtEl>
                                          <p:spTgt spid="150">
                                            <p:txEl>
                                              <p:pRg end="6" st="6"/>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7" st="7"/>
                                            </p:txEl>
                                          </p:spTgt>
                                        </p:tgtEl>
                                        <p:attrNameLst>
                                          <p:attrName>style.visibility</p:attrName>
                                        </p:attrNameLst>
                                      </p:cBhvr>
                                      <p:to>
                                        <p:strVal val="visible"/>
                                      </p:to>
                                    </p:set>
                                    <p:animEffect filter="fade" transition="in">
                                      <p:cBhvr>
                                        <p:cTn dur="500"/>
                                        <p:tgtEl>
                                          <p:spTgt spid="150">
                                            <p:txEl>
                                              <p:pRg end="7" st="7"/>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50">
                                            <p:txEl>
                                              <p:pRg end="8" st="8"/>
                                            </p:txEl>
                                          </p:spTgt>
                                        </p:tgtEl>
                                        <p:attrNameLst>
                                          <p:attrName>style.visibility</p:attrName>
                                        </p:attrNameLst>
                                      </p:cBhvr>
                                      <p:to>
                                        <p:strVal val="visible"/>
                                      </p:to>
                                    </p:set>
                                    <p:animEffect filter="fade" transition="in">
                                      <p:cBhvr>
                                        <p:cTn dur="500"/>
                                        <p:tgtEl>
                                          <p:spTgt spid="15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no Tagline _ Static">
  <p:cSld name="1_Title Slide no Tagline _ Static">
    <p:bg>
      <p:bgPr>
        <a:solidFill>
          <a:schemeClr val="dk2"/>
        </a:solidFill>
      </p:bgPr>
    </p:bg>
    <p:spTree>
      <p:nvGrpSpPr>
        <p:cNvPr id="164" name="Shape 164"/>
        <p:cNvGrpSpPr/>
        <p:nvPr/>
      </p:nvGrpSpPr>
      <p:grpSpPr>
        <a:xfrm>
          <a:off x="0" y="0"/>
          <a:ext cx="0" cy="0"/>
          <a:chOff x="0" y="0"/>
          <a:chExt cx="0" cy="0"/>
        </a:xfrm>
      </p:grpSpPr>
      <p:grpSp>
        <p:nvGrpSpPr>
          <p:cNvPr id="165" name="Shape 165"/>
          <p:cNvGrpSpPr/>
          <p:nvPr/>
        </p:nvGrpSpPr>
        <p:grpSpPr>
          <a:xfrm>
            <a:off x="194346" y="211333"/>
            <a:ext cx="8802971" cy="4846236"/>
            <a:chOff x="194346" y="211333"/>
            <a:chExt cx="8802971" cy="4846236"/>
          </a:xfrm>
        </p:grpSpPr>
        <p:sp>
          <p:nvSpPr>
            <p:cNvPr id="166" name="Shape 166"/>
            <p:cNvSpPr/>
            <p:nvPr/>
          </p:nvSpPr>
          <p:spPr>
            <a:xfrm>
              <a:off x="674975" y="306619"/>
              <a:ext cx="1371000" cy="7125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67" name="Shape 167"/>
            <p:cNvSpPr/>
            <p:nvPr/>
          </p:nvSpPr>
          <p:spPr>
            <a:xfrm>
              <a:off x="7211443" y="1802238"/>
              <a:ext cx="308400" cy="1602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68" name="Shape 168"/>
            <p:cNvSpPr/>
            <p:nvPr/>
          </p:nvSpPr>
          <p:spPr>
            <a:xfrm>
              <a:off x="1468174" y="2595924"/>
              <a:ext cx="519300" cy="2700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69" name="Shape 169"/>
            <p:cNvSpPr/>
            <p:nvPr/>
          </p:nvSpPr>
          <p:spPr>
            <a:xfrm>
              <a:off x="8186063" y="2548094"/>
              <a:ext cx="656400" cy="3411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0" name="Shape 170"/>
            <p:cNvSpPr/>
            <p:nvPr/>
          </p:nvSpPr>
          <p:spPr>
            <a:xfrm>
              <a:off x="7211443" y="211333"/>
              <a:ext cx="1365300" cy="7098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1" name="Shape 171"/>
            <p:cNvSpPr/>
            <p:nvPr/>
          </p:nvSpPr>
          <p:spPr>
            <a:xfrm>
              <a:off x="2891240" y="1011328"/>
              <a:ext cx="390300" cy="2028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2" name="Shape 172"/>
            <p:cNvSpPr/>
            <p:nvPr/>
          </p:nvSpPr>
          <p:spPr>
            <a:xfrm>
              <a:off x="5317150" y="566189"/>
              <a:ext cx="471600" cy="2451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3" name="Shape 173"/>
            <p:cNvSpPr/>
            <p:nvPr/>
          </p:nvSpPr>
          <p:spPr>
            <a:xfrm>
              <a:off x="471738" y="1909681"/>
              <a:ext cx="203100" cy="1056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4" name="Shape 174"/>
            <p:cNvSpPr/>
            <p:nvPr/>
          </p:nvSpPr>
          <p:spPr>
            <a:xfrm>
              <a:off x="7632017" y="4316481"/>
              <a:ext cx="1365300" cy="7098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5" name="Shape 175"/>
            <p:cNvSpPr/>
            <p:nvPr/>
          </p:nvSpPr>
          <p:spPr>
            <a:xfrm>
              <a:off x="5144792" y="4602916"/>
              <a:ext cx="682800" cy="3549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6" name="Shape 176"/>
            <p:cNvSpPr/>
            <p:nvPr/>
          </p:nvSpPr>
          <p:spPr>
            <a:xfrm>
              <a:off x="2857666" y="4794469"/>
              <a:ext cx="506400" cy="2631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177" name="Shape 177"/>
            <p:cNvSpPr/>
            <p:nvPr/>
          </p:nvSpPr>
          <p:spPr>
            <a:xfrm>
              <a:off x="194346" y="4004619"/>
              <a:ext cx="1365300" cy="7098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grpSp>
      <p:sp>
        <p:nvSpPr>
          <p:cNvPr id="178" name="Shape 178"/>
          <p:cNvSpPr txBox="1"/>
          <p:nvPr>
            <p:ph type="ctrTitle"/>
          </p:nvPr>
        </p:nvSpPr>
        <p:spPr>
          <a:xfrm>
            <a:off x="685800" y="3165077"/>
            <a:ext cx="7772400" cy="11025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Open Sans"/>
              <a:buNone/>
              <a:defRPr b="0" i="0" sz="2800" u="none" cap="none" strike="noStrike">
                <a:solidFill>
                  <a:schemeClr val="lt1"/>
                </a:solidFill>
                <a:latin typeface="Open Sans"/>
                <a:ea typeface="Open Sans"/>
                <a:cs typeface="Open Sans"/>
                <a:sym typeface="Open Sans"/>
              </a:defRPr>
            </a:lvl1pPr>
            <a:lvl2pPr indent="0" lvl="1" marL="0" marR="0" rtl="0" algn="l">
              <a:spcBef>
                <a:spcPts val="0"/>
              </a:spcBef>
              <a:spcAft>
                <a:spcPts val="0"/>
              </a:spcAft>
              <a:buSzPts val="1400"/>
              <a:buFont typeface="Open Sans"/>
              <a:buNone/>
              <a:defRPr>
                <a:latin typeface="Open Sans"/>
                <a:ea typeface="Open Sans"/>
                <a:cs typeface="Open Sans"/>
                <a:sym typeface="Open Sans"/>
              </a:defRPr>
            </a:lvl2pPr>
            <a:lvl3pPr indent="0" lvl="2" marL="0" marR="0" rtl="0" algn="l">
              <a:spcBef>
                <a:spcPts val="0"/>
              </a:spcBef>
              <a:spcAft>
                <a:spcPts val="0"/>
              </a:spcAft>
              <a:buSzPts val="1400"/>
              <a:buFont typeface="Open Sans"/>
              <a:buNone/>
              <a:defRPr>
                <a:latin typeface="Open Sans"/>
                <a:ea typeface="Open Sans"/>
                <a:cs typeface="Open Sans"/>
                <a:sym typeface="Open Sans"/>
              </a:defRPr>
            </a:lvl3pPr>
            <a:lvl4pPr indent="0" lvl="3" marL="0" marR="0" rtl="0" algn="l">
              <a:spcBef>
                <a:spcPts val="0"/>
              </a:spcBef>
              <a:spcAft>
                <a:spcPts val="0"/>
              </a:spcAft>
              <a:buSzPts val="1400"/>
              <a:buFont typeface="Open Sans"/>
              <a:buNone/>
              <a:defRPr>
                <a:latin typeface="Open Sans"/>
                <a:ea typeface="Open Sans"/>
                <a:cs typeface="Open Sans"/>
                <a:sym typeface="Open Sans"/>
              </a:defRPr>
            </a:lvl4pPr>
            <a:lvl5pPr indent="0" lvl="4" marL="0" marR="0" rtl="0" algn="l">
              <a:spcBef>
                <a:spcPts val="0"/>
              </a:spcBef>
              <a:spcAft>
                <a:spcPts val="0"/>
              </a:spcAft>
              <a:buSzPts val="1400"/>
              <a:buFont typeface="Open Sans"/>
              <a:buNone/>
              <a:defRPr>
                <a:latin typeface="Open Sans"/>
                <a:ea typeface="Open Sans"/>
                <a:cs typeface="Open Sans"/>
                <a:sym typeface="Open Sans"/>
              </a:defRPr>
            </a:lvl5pPr>
            <a:lvl6pPr indent="0" lvl="5" marL="0" marR="0" rtl="0" algn="l">
              <a:spcBef>
                <a:spcPts val="0"/>
              </a:spcBef>
              <a:spcAft>
                <a:spcPts val="0"/>
              </a:spcAft>
              <a:buSzPts val="1400"/>
              <a:buFont typeface="Open Sans"/>
              <a:buNone/>
              <a:defRPr>
                <a:latin typeface="Open Sans"/>
                <a:ea typeface="Open Sans"/>
                <a:cs typeface="Open Sans"/>
                <a:sym typeface="Open Sans"/>
              </a:defRPr>
            </a:lvl6pPr>
            <a:lvl7pPr indent="0" lvl="6" marL="0" marR="0" rtl="0" algn="l">
              <a:spcBef>
                <a:spcPts val="0"/>
              </a:spcBef>
              <a:spcAft>
                <a:spcPts val="0"/>
              </a:spcAft>
              <a:buSzPts val="1400"/>
              <a:buFont typeface="Open Sans"/>
              <a:buNone/>
              <a:defRPr>
                <a:latin typeface="Open Sans"/>
                <a:ea typeface="Open Sans"/>
                <a:cs typeface="Open Sans"/>
                <a:sym typeface="Open Sans"/>
              </a:defRPr>
            </a:lvl7pPr>
            <a:lvl8pPr indent="0" lvl="7" marL="0" marR="0" rtl="0" algn="l">
              <a:spcBef>
                <a:spcPts val="0"/>
              </a:spcBef>
              <a:spcAft>
                <a:spcPts val="0"/>
              </a:spcAft>
              <a:buSzPts val="1400"/>
              <a:buFont typeface="Open Sans"/>
              <a:buNone/>
              <a:defRPr>
                <a:latin typeface="Open Sans"/>
                <a:ea typeface="Open Sans"/>
                <a:cs typeface="Open Sans"/>
                <a:sym typeface="Open Sans"/>
              </a:defRPr>
            </a:lvl8pPr>
            <a:lvl9pPr indent="0" lvl="8" marL="0" marR="0" rtl="0" algn="l">
              <a:spcBef>
                <a:spcPts val="0"/>
              </a:spcBef>
              <a:spcAft>
                <a:spcPts val="0"/>
              </a:spcAft>
              <a:buSzPts val="1400"/>
              <a:buFont typeface="Open Sans"/>
              <a:buNone/>
              <a:defRPr>
                <a:latin typeface="Open Sans"/>
                <a:ea typeface="Open Sans"/>
                <a:cs typeface="Open Sans"/>
                <a:sym typeface="Open Sans"/>
              </a:defRPr>
            </a:lvl9pPr>
          </a:lstStyle>
          <a:p/>
        </p:txBody>
      </p:sp>
      <p:sp>
        <p:nvSpPr>
          <p:cNvPr id="179" name="Shape 179"/>
          <p:cNvSpPr txBox="1"/>
          <p:nvPr>
            <p:ph idx="1" type="subTitle"/>
          </p:nvPr>
        </p:nvSpPr>
        <p:spPr>
          <a:xfrm>
            <a:off x="1371600" y="3982087"/>
            <a:ext cx="6400800" cy="338700"/>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Font typeface="Open Sans"/>
              <a:buNone/>
              <a:defRPr b="0" i="0" sz="1600" u="none" cap="none" strike="noStrike">
                <a:solidFill>
                  <a:schemeClr val="lt1"/>
                </a:solidFill>
                <a:latin typeface="Open Sans"/>
                <a:ea typeface="Open Sans"/>
                <a:cs typeface="Open Sans"/>
                <a:sym typeface="Open Sans"/>
              </a:defRPr>
            </a:lvl1pPr>
            <a:lvl2pPr indent="-330200" lvl="1" marL="685800" marR="0" rtl="0" algn="l">
              <a:lnSpc>
                <a:spcPct val="100000"/>
              </a:lnSpc>
              <a:spcBef>
                <a:spcPts val="600"/>
              </a:spcBef>
              <a:spcAft>
                <a:spcPts val="0"/>
              </a:spcAft>
              <a:buClr>
                <a:srgbClr val="F38B00"/>
              </a:buClr>
              <a:buSzPts val="1800"/>
              <a:buFont typeface="Open Sans"/>
              <a:buChar char="‒"/>
              <a:defRPr b="0" i="0" sz="1800" u="none" cap="none" strike="noStrike">
                <a:solidFill>
                  <a:schemeClr val="dk1"/>
                </a:solidFill>
                <a:latin typeface="Open Sans"/>
                <a:ea typeface="Open Sans"/>
                <a:cs typeface="Open Sans"/>
                <a:sym typeface="Open Sans"/>
              </a:defRPr>
            </a:lvl2pPr>
            <a:lvl3pPr indent="-320039" lvl="2" marL="1005839" marR="0" rtl="0" algn="l">
              <a:lnSpc>
                <a:spcPct val="100000"/>
              </a:lnSpc>
              <a:spcBef>
                <a:spcPts val="600"/>
              </a:spcBef>
              <a:spcAft>
                <a:spcPts val="0"/>
              </a:spcAft>
              <a:buClr>
                <a:srgbClr val="F38B00"/>
              </a:buClr>
              <a:buSzPts val="1800"/>
              <a:buFont typeface="Open Sans"/>
              <a:buChar char="•"/>
              <a:defRPr b="0" i="0" sz="1800" u="none" cap="none" strike="noStrike">
                <a:solidFill>
                  <a:schemeClr val="dk1"/>
                </a:solidFill>
                <a:latin typeface="Open Sans"/>
                <a:ea typeface="Open Sans"/>
                <a:cs typeface="Open Sans"/>
                <a:sym typeface="Open Sans"/>
              </a:defRPr>
            </a:lvl3pPr>
            <a:lvl4pPr indent="-171450" lvl="3" marL="1200150" marR="0" rtl="0" algn="l">
              <a:spcBef>
                <a:spcPts val="600"/>
              </a:spcBef>
              <a:spcAft>
                <a:spcPts val="0"/>
              </a:spcAft>
              <a:buClr>
                <a:srgbClr val="5D87A1"/>
              </a:buClr>
              <a:buSzPts val="1350"/>
              <a:buFont typeface="Open Sans"/>
              <a:buChar char="–"/>
              <a:defRPr b="0" i="0" sz="1350" u="none" cap="none" strike="noStrike">
                <a:solidFill>
                  <a:srgbClr val="7F7F7F"/>
                </a:solidFill>
                <a:latin typeface="Open Sans"/>
                <a:ea typeface="Open Sans"/>
                <a:cs typeface="Open Sans"/>
                <a:sym typeface="Open Sans"/>
              </a:defRPr>
            </a:lvl4pPr>
            <a:lvl5pPr indent="-171450" lvl="4" marL="1543050" marR="0" rtl="0" algn="l">
              <a:spcBef>
                <a:spcPts val="270"/>
              </a:spcBef>
              <a:spcAft>
                <a:spcPts val="0"/>
              </a:spcAft>
              <a:buClr>
                <a:srgbClr val="5D87A1"/>
              </a:buClr>
              <a:buSzPts val="1350"/>
              <a:buFont typeface="Open Sans"/>
              <a:buChar char="»"/>
              <a:defRPr b="0" i="0" sz="1350" u="none" cap="none" strike="noStrike">
                <a:solidFill>
                  <a:srgbClr val="7F7F7F"/>
                </a:solidFill>
                <a:latin typeface="Open Sans"/>
                <a:ea typeface="Open Sans"/>
                <a:cs typeface="Open Sans"/>
                <a:sym typeface="Open Sans"/>
              </a:defRPr>
            </a:lvl5pPr>
            <a:lvl6pPr indent="-171450" lvl="5" marL="188595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6pPr>
            <a:lvl7pPr indent="-171450" lvl="6" marL="222885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7pPr>
            <a:lvl8pPr indent="-171450" lvl="7" marL="257175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8pPr>
            <a:lvl9pPr indent="-171450" lvl="8" marL="291465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9pPr>
          </a:lstStyle>
          <a:p/>
        </p:txBody>
      </p:sp>
      <p:sp>
        <p:nvSpPr>
          <p:cNvPr id="180" name="Shape 180"/>
          <p:cNvSpPr/>
          <p:nvPr/>
        </p:nvSpPr>
        <p:spPr>
          <a:xfrm>
            <a:off x="3150694" y="3228653"/>
            <a:ext cx="2842500" cy="155100"/>
          </a:xfrm>
          <a:custGeom>
            <a:pathLst>
              <a:path extrusionOk="0" h="120000" w="120000">
                <a:moveTo>
                  <a:pt x="0" y="0"/>
                </a:moveTo>
                <a:lnTo>
                  <a:pt x="53320" y="0"/>
                </a:lnTo>
                <a:lnTo>
                  <a:pt x="60440" y="120000"/>
                </a:lnTo>
                <a:lnTo>
                  <a:pt x="67286" y="0"/>
                </a:lnTo>
                <a:lnTo>
                  <a:pt x="120000" y="0"/>
                </a:lnTo>
              </a:path>
            </a:pathLst>
          </a:custGeom>
          <a:noFill/>
          <a:ln cap="rnd" cmpd="sng" w="38100">
            <a:solidFill>
              <a:schemeClr val="lt1">
                <a:alpha val="49800"/>
              </a:scheme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rgbClr val="666666"/>
              </a:solidFill>
              <a:latin typeface="Open Sans"/>
              <a:ea typeface="Open Sans"/>
              <a:cs typeface="Open Sans"/>
              <a:sym typeface="Open Sans"/>
            </a:endParaRPr>
          </a:p>
        </p:txBody>
      </p:sp>
      <p:grpSp>
        <p:nvGrpSpPr>
          <p:cNvPr id="181" name="Shape 181"/>
          <p:cNvGrpSpPr/>
          <p:nvPr/>
        </p:nvGrpSpPr>
        <p:grpSpPr>
          <a:xfrm>
            <a:off x="2653046" y="1221933"/>
            <a:ext cx="3837634" cy="1541891"/>
            <a:chOff x="2960265" y="2491587"/>
            <a:chExt cx="3116987" cy="1252348"/>
          </a:xfrm>
        </p:grpSpPr>
        <p:sp>
          <p:nvSpPr>
            <p:cNvPr id="182" name="Shape 182"/>
            <p:cNvSpPr/>
            <p:nvPr/>
          </p:nvSpPr>
          <p:spPr>
            <a:xfrm>
              <a:off x="3770531" y="2491587"/>
              <a:ext cx="1638000" cy="608100"/>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3" name="Shape 183"/>
            <p:cNvSpPr/>
            <p:nvPr/>
          </p:nvSpPr>
          <p:spPr>
            <a:xfrm>
              <a:off x="2960265" y="3223435"/>
              <a:ext cx="549000" cy="367500"/>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4" name="Shape 184"/>
            <p:cNvSpPr/>
            <p:nvPr/>
          </p:nvSpPr>
          <p:spPr>
            <a:xfrm>
              <a:off x="3598736" y="3217063"/>
              <a:ext cx="345000" cy="377100"/>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5" name="Shape 185"/>
            <p:cNvSpPr/>
            <p:nvPr/>
          </p:nvSpPr>
          <p:spPr>
            <a:xfrm>
              <a:off x="4069632" y="3217063"/>
              <a:ext cx="224100" cy="373800"/>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6" name="Shape 186"/>
            <p:cNvSpPr/>
            <p:nvPr/>
          </p:nvSpPr>
          <p:spPr>
            <a:xfrm>
              <a:off x="4807912" y="3045268"/>
              <a:ext cx="316200" cy="547200"/>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7" name="Shape 187"/>
            <p:cNvSpPr/>
            <p:nvPr/>
          </p:nvSpPr>
          <p:spPr>
            <a:xfrm>
              <a:off x="4413340" y="3051640"/>
              <a:ext cx="303300" cy="540000"/>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8" name="Shape 188"/>
            <p:cNvSpPr/>
            <p:nvPr/>
          </p:nvSpPr>
          <p:spPr>
            <a:xfrm>
              <a:off x="5651418" y="3223435"/>
              <a:ext cx="345600" cy="52050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89" name="Shape 189"/>
            <p:cNvSpPr/>
            <p:nvPr/>
          </p:nvSpPr>
          <p:spPr>
            <a:xfrm>
              <a:off x="5253376" y="3217063"/>
              <a:ext cx="325500" cy="375900"/>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90" name="Shape 190"/>
            <p:cNvSpPr/>
            <p:nvPr/>
          </p:nvSpPr>
          <p:spPr>
            <a:xfrm>
              <a:off x="5978852" y="3490731"/>
              <a:ext cx="98400" cy="98700"/>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par>
                                <p:cTn fill="hold" nodeType="withEffect" presetClass="entr" presetID="2" presetSubtype="4">
                                  <p:stCondLst>
                                    <p:cond delay="50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1000"/>
                                        <p:tgtEl>
                                          <p:spTgt spid="17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75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0" st="0"/>
                                            </p:txEl>
                                          </p:spTgt>
                                        </p:tgtEl>
                                        <p:attrNameLst>
                                          <p:attrName>style.visibility</p:attrName>
                                        </p:attrNameLst>
                                      </p:cBhvr>
                                      <p:to>
                                        <p:strVal val="visible"/>
                                      </p:to>
                                    </p:set>
                                    <p:animEffect filter="fade" transition="in">
                                      <p:cBhvr>
                                        <p:cTn dur="500"/>
                                        <p:tgtEl>
                                          <p:spTgt spid="179">
                                            <p:txEl>
                                              <p:pRg end="0" st="0"/>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1" st="1"/>
                                            </p:txEl>
                                          </p:spTgt>
                                        </p:tgtEl>
                                        <p:attrNameLst>
                                          <p:attrName>style.visibility</p:attrName>
                                        </p:attrNameLst>
                                      </p:cBhvr>
                                      <p:to>
                                        <p:strVal val="visible"/>
                                      </p:to>
                                    </p:set>
                                    <p:animEffect filter="fade" transition="in">
                                      <p:cBhvr>
                                        <p:cTn dur="500"/>
                                        <p:tgtEl>
                                          <p:spTgt spid="179">
                                            <p:txEl>
                                              <p:pRg end="1" st="1"/>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2" st="2"/>
                                            </p:txEl>
                                          </p:spTgt>
                                        </p:tgtEl>
                                        <p:attrNameLst>
                                          <p:attrName>style.visibility</p:attrName>
                                        </p:attrNameLst>
                                      </p:cBhvr>
                                      <p:to>
                                        <p:strVal val="visible"/>
                                      </p:to>
                                    </p:set>
                                    <p:animEffect filter="fade" transition="in">
                                      <p:cBhvr>
                                        <p:cTn dur="500"/>
                                        <p:tgtEl>
                                          <p:spTgt spid="179">
                                            <p:txEl>
                                              <p:pRg end="2" st="2"/>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3" st="3"/>
                                            </p:txEl>
                                          </p:spTgt>
                                        </p:tgtEl>
                                        <p:attrNameLst>
                                          <p:attrName>style.visibility</p:attrName>
                                        </p:attrNameLst>
                                      </p:cBhvr>
                                      <p:to>
                                        <p:strVal val="visible"/>
                                      </p:to>
                                    </p:set>
                                    <p:animEffect filter="fade" transition="in">
                                      <p:cBhvr>
                                        <p:cTn dur="500"/>
                                        <p:tgtEl>
                                          <p:spTgt spid="179">
                                            <p:txEl>
                                              <p:pRg end="3" st="3"/>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4" st="4"/>
                                            </p:txEl>
                                          </p:spTgt>
                                        </p:tgtEl>
                                        <p:attrNameLst>
                                          <p:attrName>style.visibility</p:attrName>
                                        </p:attrNameLst>
                                      </p:cBhvr>
                                      <p:to>
                                        <p:strVal val="visible"/>
                                      </p:to>
                                    </p:set>
                                    <p:animEffect filter="fade" transition="in">
                                      <p:cBhvr>
                                        <p:cTn dur="500"/>
                                        <p:tgtEl>
                                          <p:spTgt spid="179">
                                            <p:txEl>
                                              <p:pRg end="4" st="4"/>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5" st="5"/>
                                            </p:txEl>
                                          </p:spTgt>
                                        </p:tgtEl>
                                        <p:attrNameLst>
                                          <p:attrName>style.visibility</p:attrName>
                                        </p:attrNameLst>
                                      </p:cBhvr>
                                      <p:to>
                                        <p:strVal val="visible"/>
                                      </p:to>
                                    </p:set>
                                    <p:animEffect filter="fade" transition="in">
                                      <p:cBhvr>
                                        <p:cTn dur="500"/>
                                        <p:tgtEl>
                                          <p:spTgt spid="179">
                                            <p:txEl>
                                              <p:pRg end="5" st="5"/>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6" st="6"/>
                                            </p:txEl>
                                          </p:spTgt>
                                        </p:tgtEl>
                                        <p:attrNameLst>
                                          <p:attrName>style.visibility</p:attrName>
                                        </p:attrNameLst>
                                      </p:cBhvr>
                                      <p:to>
                                        <p:strVal val="visible"/>
                                      </p:to>
                                    </p:set>
                                    <p:animEffect filter="fade" transition="in">
                                      <p:cBhvr>
                                        <p:cTn dur="500"/>
                                        <p:tgtEl>
                                          <p:spTgt spid="179">
                                            <p:txEl>
                                              <p:pRg end="6" st="6"/>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7" st="7"/>
                                            </p:txEl>
                                          </p:spTgt>
                                        </p:tgtEl>
                                        <p:attrNameLst>
                                          <p:attrName>style.visibility</p:attrName>
                                        </p:attrNameLst>
                                      </p:cBhvr>
                                      <p:to>
                                        <p:strVal val="visible"/>
                                      </p:to>
                                    </p:set>
                                    <p:animEffect filter="fade" transition="in">
                                      <p:cBhvr>
                                        <p:cTn dur="500"/>
                                        <p:tgtEl>
                                          <p:spTgt spid="179">
                                            <p:txEl>
                                              <p:pRg end="7" st="7"/>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179">
                                            <p:txEl>
                                              <p:pRg end="8" st="8"/>
                                            </p:txEl>
                                          </p:spTgt>
                                        </p:tgtEl>
                                        <p:attrNameLst>
                                          <p:attrName>style.visibility</p:attrName>
                                        </p:attrNameLst>
                                      </p:cBhvr>
                                      <p:to>
                                        <p:strVal val="visible"/>
                                      </p:to>
                                    </p:set>
                                    <p:animEffect filter="fade" transition="in">
                                      <p:cBhvr>
                                        <p:cTn dur="500"/>
                                        <p:tgtEl>
                                          <p:spTgt spid="179">
                                            <p:txEl>
                                              <p:pRg end="8" st="8"/>
                                            </p:txEl>
                                          </p:spTgt>
                                        </p:tgtEl>
                                      </p:cBhvr>
                                    </p:animEffect>
                                  </p:childTnLst>
                                </p:cTn>
                              </p:par>
                              <p:par>
                                <p:cTn fill="hold" nodeType="withEffect" presetClass="entr" presetID="10" presetSubtype="0">
                                  <p:stCondLst>
                                    <p:cond delay="1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_with_Cloud">
  <p:cSld name="Section Title_with_Cloud">
    <p:bg>
      <p:bgPr>
        <a:solidFill>
          <a:schemeClr val="dk2"/>
        </a:solidFill>
      </p:bgPr>
    </p:bg>
    <p:spTree>
      <p:nvGrpSpPr>
        <p:cNvPr id="191" name="Shape 191"/>
        <p:cNvGrpSpPr/>
        <p:nvPr/>
      </p:nvGrpSpPr>
      <p:grpSpPr>
        <a:xfrm>
          <a:off x="0" y="0"/>
          <a:ext cx="0" cy="0"/>
          <a:chOff x="0" y="0"/>
          <a:chExt cx="0" cy="0"/>
        </a:xfrm>
      </p:grpSpPr>
      <p:sp>
        <p:nvSpPr>
          <p:cNvPr id="192" name="Shape 192"/>
          <p:cNvSpPr/>
          <p:nvPr/>
        </p:nvSpPr>
        <p:spPr>
          <a:xfrm>
            <a:off x="0" y="3060022"/>
            <a:ext cx="9144000" cy="1628700"/>
          </a:xfrm>
          <a:prstGeom prst="rect">
            <a:avLst/>
          </a:prstGeom>
          <a:solidFill>
            <a:schemeClr val="lt1"/>
          </a:solidFill>
          <a:ln>
            <a:noFill/>
          </a:ln>
        </p:spPr>
        <p:txBody>
          <a:bodyPr anchorCtr="0" anchor="ctr" bIns="45700" lIns="91425" spcFirstLastPara="1" rIns="91425" wrap="square" tIns="45700">
            <a:noAutofit/>
          </a:bodyPr>
          <a:lstStyle/>
          <a:p>
            <a:pPr indent="-91440" lvl="0" marL="9144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93" name="Shape 193"/>
          <p:cNvSpPr txBox="1"/>
          <p:nvPr>
            <p:ph type="ctrTitle"/>
          </p:nvPr>
        </p:nvSpPr>
        <p:spPr>
          <a:xfrm>
            <a:off x="685800" y="3074367"/>
            <a:ext cx="7772400" cy="11025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accent1"/>
              </a:buClr>
              <a:buSzPts val="1400"/>
              <a:buNone/>
              <a:defRPr b="0" i="0" sz="2800" u="none" cap="none" strike="noStrike">
                <a:solidFill>
                  <a:schemeClr val="accent1"/>
                </a:solidFill>
              </a:defRPr>
            </a:lvl1pPr>
            <a:lvl2pPr indent="0" lvl="1" marL="0" marR="0" rtl="0" algn="l">
              <a:spcBef>
                <a:spcPts val="0"/>
              </a:spcBef>
              <a:spcAft>
                <a:spcPts val="0"/>
              </a:spcAft>
              <a:buSzPts val="1400"/>
              <a:buNone/>
              <a:defRPr/>
            </a:lvl2pPr>
            <a:lvl3pPr indent="0" lvl="2" marL="0" marR="0" rtl="0" algn="l">
              <a:spcBef>
                <a:spcPts val="0"/>
              </a:spcBef>
              <a:spcAft>
                <a:spcPts val="0"/>
              </a:spcAft>
              <a:buSzPts val="1400"/>
              <a:buNone/>
              <a:defRPr/>
            </a:lvl3pPr>
            <a:lvl4pPr indent="0" lvl="3" marL="0" marR="0" rtl="0" algn="l">
              <a:spcBef>
                <a:spcPts val="0"/>
              </a:spcBef>
              <a:spcAft>
                <a:spcPts val="0"/>
              </a:spcAft>
              <a:buSzPts val="1400"/>
              <a:buNone/>
              <a:defRPr/>
            </a:lvl4pPr>
            <a:lvl5pPr indent="0" lvl="4" marL="0" marR="0" rtl="0" algn="l">
              <a:spcBef>
                <a:spcPts val="0"/>
              </a:spcBef>
              <a:spcAft>
                <a:spcPts val="0"/>
              </a:spcAft>
              <a:buSzPts val="1400"/>
              <a:buNone/>
              <a:defRPr/>
            </a:lvl5pPr>
            <a:lvl6pPr indent="0" lvl="5" marL="0" marR="0" rtl="0" algn="l">
              <a:spcBef>
                <a:spcPts val="0"/>
              </a:spcBef>
              <a:spcAft>
                <a:spcPts val="0"/>
              </a:spcAft>
              <a:buSzPts val="1400"/>
              <a:buNone/>
              <a:defRPr/>
            </a:lvl6pPr>
            <a:lvl7pPr indent="0" lvl="6" marL="0" marR="0" rtl="0" algn="l">
              <a:spcBef>
                <a:spcPts val="0"/>
              </a:spcBef>
              <a:spcAft>
                <a:spcPts val="0"/>
              </a:spcAft>
              <a:buSzPts val="1400"/>
              <a:buNone/>
              <a:defRPr/>
            </a:lvl7pPr>
            <a:lvl8pPr indent="0" lvl="7" marL="0" marR="0" rtl="0" algn="l">
              <a:spcBef>
                <a:spcPts val="0"/>
              </a:spcBef>
              <a:spcAft>
                <a:spcPts val="0"/>
              </a:spcAft>
              <a:buSzPts val="1400"/>
              <a:buNone/>
              <a:defRPr/>
            </a:lvl8pPr>
            <a:lvl9pPr indent="0" lvl="8" marL="0" marR="0" rtl="0" algn="l">
              <a:spcBef>
                <a:spcPts val="0"/>
              </a:spcBef>
              <a:spcAft>
                <a:spcPts val="0"/>
              </a:spcAft>
              <a:buSzPts val="1400"/>
              <a:buNone/>
              <a:defRPr/>
            </a:lvl9pPr>
          </a:lstStyle>
          <a:p/>
        </p:txBody>
      </p:sp>
      <p:sp>
        <p:nvSpPr>
          <p:cNvPr id="194" name="Shape 194"/>
          <p:cNvSpPr txBox="1"/>
          <p:nvPr>
            <p:ph idx="1" type="subTitle"/>
          </p:nvPr>
        </p:nvSpPr>
        <p:spPr>
          <a:xfrm>
            <a:off x="1371600" y="3891377"/>
            <a:ext cx="6400800" cy="338700"/>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None/>
              <a:defRPr b="0" i="0" sz="1600" u="none" cap="none" strike="noStrike">
                <a:solidFill>
                  <a:schemeClr val="accent5"/>
                </a:solidFill>
              </a:defRPr>
            </a:lvl1pPr>
            <a:lvl2pPr indent="-330200" lvl="1" marL="685800" marR="0" rtl="0" algn="l">
              <a:lnSpc>
                <a:spcPct val="100000"/>
              </a:lnSpc>
              <a:spcBef>
                <a:spcPts val="600"/>
              </a:spcBef>
              <a:spcAft>
                <a:spcPts val="0"/>
              </a:spcAft>
              <a:buClr>
                <a:srgbClr val="F38B00"/>
              </a:buClr>
              <a:buSzPts val="1800"/>
              <a:buChar char="‒"/>
              <a:defRPr b="0" i="0" sz="1800" u="none" cap="none" strike="noStrike">
                <a:solidFill>
                  <a:schemeClr val="dk1"/>
                </a:solidFill>
              </a:defRPr>
            </a:lvl2pPr>
            <a:lvl3pPr indent="-320039" lvl="2" marL="1005839" marR="0" rtl="0" algn="l">
              <a:lnSpc>
                <a:spcPct val="100000"/>
              </a:lnSpc>
              <a:spcBef>
                <a:spcPts val="600"/>
              </a:spcBef>
              <a:spcAft>
                <a:spcPts val="0"/>
              </a:spcAft>
              <a:buClr>
                <a:srgbClr val="F38B00"/>
              </a:buClr>
              <a:buSzPts val="1800"/>
              <a:buChar char="•"/>
              <a:defRPr b="0" i="0" sz="1800" u="none" cap="none" strike="noStrike">
                <a:solidFill>
                  <a:schemeClr val="dk1"/>
                </a:solidFill>
              </a:defRPr>
            </a:lvl3pPr>
            <a:lvl4pPr indent="-171450" lvl="3" marL="1200150" marR="0" rtl="0" algn="l">
              <a:spcBef>
                <a:spcPts val="600"/>
              </a:spcBef>
              <a:spcAft>
                <a:spcPts val="0"/>
              </a:spcAft>
              <a:buClr>
                <a:srgbClr val="5D87A1"/>
              </a:buClr>
              <a:buSzPts val="1350"/>
              <a:buChar char="–"/>
              <a:defRPr b="0" i="0" sz="1350" u="none" cap="none" strike="noStrike">
                <a:solidFill>
                  <a:srgbClr val="7F7F7F"/>
                </a:solidFill>
              </a:defRPr>
            </a:lvl4pPr>
            <a:lvl5pPr indent="-171450" lvl="4" marL="1543050" marR="0" rtl="0" algn="l">
              <a:spcBef>
                <a:spcPts val="270"/>
              </a:spcBef>
              <a:spcAft>
                <a:spcPts val="0"/>
              </a:spcAft>
              <a:buClr>
                <a:srgbClr val="5D87A1"/>
              </a:buClr>
              <a:buSzPts val="1350"/>
              <a:buChar char="»"/>
              <a:defRPr b="0" i="0" sz="1350" u="none" cap="none" strike="noStrike">
                <a:solidFill>
                  <a:srgbClr val="7F7F7F"/>
                </a:solidFill>
              </a:defRPr>
            </a:lvl5pPr>
            <a:lvl6pPr indent="-171450" lvl="5" marL="1885950" marR="0" rtl="0" algn="l">
              <a:spcBef>
                <a:spcPts val="300"/>
              </a:spcBef>
              <a:spcAft>
                <a:spcPts val="0"/>
              </a:spcAft>
              <a:buClr>
                <a:schemeClr val="dk1"/>
              </a:buClr>
              <a:buSzPts val="1500"/>
              <a:buChar char="•"/>
              <a:defRPr b="0" i="0" sz="1500" u="none" cap="none" strike="noStrike">
                <a:solidFill>
                  <a:schemeClr val="dk1"/>
                </a:solidFill>
              </a:defRPr>
            </a:lvl6pPr>
            <a:lvl7pPr indent="-171450" lvl="6" marL="2228850" marR="0" rtl="0" algn="l">
              <a:spcBef>
                <a:spcPts val="300"/>
              </a:spcBef>
              <a:spcAft>
                <a:spcPts val="0"/>
              </a:spcAft>
              <a:buClr>
                <a:schemeClr val="dk1"/>
              </a:buClr>
              <a:buSzPts val="1500"/>
              <a:buChar char="•"/>
              <a:defRPr b="0" i="0" sz="1500" u="none" cap="none" strike="noStrike">
                <a:solidFill>
                  <a:schemeClr val="dk1"/>
                </a:solidFill>
              </a:defRPr>
            </a:lvl7pPr>
            <a:lvl8pPr indent="-171450" lvl="7" marL="2571750" marR="0" rtl="0" algn="l">
              <a:spcBef>
                <a:spcPts val="300"/>
              </a:spcBef>
              <a:spcAft>
                <a:spcPts val="0"/>
              </a:spcAft>
              <a:buClr>
                <a:schemeClr val="dk1"/>
              </a:buClr>
              <a:buSzPts val="1500"/>
              <a:buChar char="•"/>
              <a:defRPr b="0" i="0" sz="1500" u="none" cap="none" strike="noStrike">
                <a:solidFill>
                  <a:schemeClr val="dk1"/>
                </a:solidFill>
              </a:defRPr>
            </a:lvl8pPr>
            <a:lvl9pPr indent="-171450" lvl="8" marL="2914650" marR="0" rtl="0" algn="l">
              <a:spcBef>
                <a:spcPts val="300"/>
              </a:spcBef>
              <a:spcAft>
                <a:spcPts val="0"/>
              </a:spcAft>
              <a:buClr>
                <a:schemeClr val="dk1"/>
              </a:buClr>
              <a:buSzPts val="1500"/>
              <a:buChar char="•"/>
              <a:defRPr b="0" i="0" sz="1500" u="none" cap="none" strike="noStrike">
                <a:solidFill>
                  <a:schemeClr val="dk1"/>
                </a:solidFill>
              </a:defRPr>
            </a:lvl9pPr>
          </a:lstStyle>
          <a:p/>
        </p:txBody>
      </p:sp>
      <p:grpSp>
        <p:nvGrpSpPr>
          <p:cNvPr id="195" name="Shape 195"/>
          <p:cNvGrpSpPr/>
          <p:nvPr/>
        </p:nvGrpSpPr>
        <p:grpSpPr>
          <a:xfrm>
            <a:off x="2653046" y="1058655"/>
            <a:ext cx="3837634" cy="1541891"/>
            <a:chOff x="2960265" y="2491587"/>
            <a:chExt cx="3116987" cy="1252348"/>
          </a:xfrm>
        </p:grpSpPr>
        <p:sp>
          <p:nvSpPr>
            <p:cNvPr id="196" name="Shape 196"/>
            <p:cNvSpPr/>
            <p:nvPr/>
          </p:nvSpPr>
          <p:spPr>
            <a:xfrm>
              <a:off x="3770531" y="2491587"/>
              <a:ext cx="1638000" cy="608100"/>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97" name="Shape 197"/>
            <p:cNvSpPr/>
            <p:nvPr/>
          </p:nvSpPr>
          <p:spPr>
            <a:xfrm>
              <a:off x="2960265" y="3223435"/>
              <a:ext cx="549000" cy="367500"/>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98" name="Shape 198"/>
            <p:cNvSpPr/>
            <p:nvPr/>
          </p:nvSpPr>
          <p:spPr>
            <a:xfrm>
              <a:off x="3598736" y="3217063"/>
              <a:ext cx="345000" cy="377100"/>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199" name="Shape 199"/>
            <p:cNvSpPr/>
            <p:nvPr/>
          </p:nvSpPr>
          <p:spPr>
            <a:xfrm>
              <a:off x="4069632" y="3217063"/>
              <a:ext cx="224100" cy="373800"/>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200" name="Shape 200"/>
            <p:cNvSpPr/>
            <p:nvPr/>
          </p:nvSpPr>
          <p:spPr>
            <a:xfrm>
              <a:off x="4807912" y="3045268"/>
              <a:ext cx="316200" cy="547200"/>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201" name="Shape 201"/>
            <p:cNvSpPr/>
            <p:nvPr/>
          </p:nvSpPr>
          <p:spPr>
            <a:xfrm>
              <a:off x="4413340" y="3051640"/>
              <a:ext cx="303300" cy="540000"/>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202" name="Shape 202"/>
            <p:cNvSpPr/>
            <p:nvPr/>
          </p:nvSpPr>
          <p:spPr>
            <a:xfrm>
              <a:off x="5651418" y="3223435"/>
              <a:ext cx="345600" cy="52050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203" name="Shape 203"/>
            <p:cNvSpPr/>
            <p:nvPr/>
          </p:nvSpPr>
          <p:spPr>
            <a:xfrm>
              <a:off x="5253376" y="3217063"/>
              <a:ext cx="325500" cy="375900"/>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sp>
          <p:nvSpPr>
            <p:cNvPr id="204" name="Shape 204"/>
            <p:cNvSpPr/>
            <p:nvPr/>
          </p:nvSpPr>
          <p:spPr>
            <a:xfrm>
              <a:off x="5978852" y="3490731"/>
              <a:ext cx="98400" cy="98700"/>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788" u="none" cap="none" strike="noStrike">
                <a:solidFill>
                  <a:schemeClr val="dk1"/>
                </a:solidFill>
                <a:latin typeface="Open Sans"/>
                <a:ea typeface="Open Sans"/>
                <a:cs typeface="Open Sans"/>
                <a:sym typeface="Open Sans"/>
              </a:endParaRPr>
            </a:p>
          </p:txBody>
        </p:sp>
      </p:grpSp>
      <p:sp>
        <p:nvSpPr>
          <p:cNvPr id="205" name="Shape 205"/>
          <p:cNvSpPr/>
          <p:nvPr/>
        </p:nvSpPr>
        <p:spPr>
          <a:xfrm>
            <a:off x="1163748" y="297817"/>
            <a:ext cx="1371000" cy="7125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06" name="Shape 206"/>
          <p:cNvSpPr/>
          <p:nvPr/>
        </p:nvSpPr>
        <p:spPr>
          <a:xfrm>
            <a:off x="7384887" y="1692855"/>
            <a:ext cx="406500" cy="2112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07" name="Shape 207"/>
          <p:cNvSpPr/>
          <p:nvPr/>
        </p:nvSpPr>
        <p:spPr>
          <a:xfrm>
            <a:off x="2035229" y="2308829"/>
            <a:ext cx="203100" cy="1056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08" name="Shape 208"/>
          <p:cNvSpPr/>
          <p:nvPr/>
        </p:nvSpPr>
        <p:spPr>
          <a:xfrm>
            <a:off x="2883524" y="1640037"/>
            <a:ext cx="203100" cy="1056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09" name="Shape 209"/>
          <p:cNvSpPr/>
          <p:nvPr/>
        </p:nvSpPr>
        <p:spPr>
          <a:xfrm>
            <a:off x="6254202" y="1121569"/>
            <a:ext cx="308400" cy="1602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10" name="Shape 210"/>
          <p:cNvSpPr/>
          <p:nvPr/>
        </p:nvSpPr>
        <p:spPr>
          <a:xfrm>
            <a:off x="631080" y="1422913"/>
            <a:ext cx="519300" cy="2700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11" name="Shape 211"/>
          <p:cNvSpPr/>
          <p:nvPr/>
        </p:nvSpPr>
        <p:spPr>
          <a:xfrm>
            <a:off x="631080" y="2616522"/>
            <a:ext cx="203100" cy="1056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12" name="Shape 212"/>
          <p:cNvSpPr/>
          <p:nvPr/>
        </p:nvSpPr>
        <p:spPr>
          <a:xfrm>
            <a:off x="8248639" y="2259560"/>
            <a:ext cx="656400" cy="3411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13" name="Shape 213"/>
          <p:cNvSpPr/>
          <p:nvPr/>
        </p:nvSpPr>
        <p:spPr>
          <a:xfrm>
            <a:off x="6709971" y="149578"/>
            <a:ext cx="1365300" cy="7098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
        <p:nvSpPr>
          <p:cNvPr id="214" name="Shape 214"/>
          <p:cNvSpPr/>
          <p:nvPr/>
        </p:nvSpPr>
        <p:spPr>
          <a:xfrm>
            <a:off x="3523375" y="589348"/>
            <a:ext cx="519300" cy="27000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350" u="none" cap="none" strike="noStrike">
              <a:solidFill>
                <a:schemeClr val="dk1"/>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p:cSld name="Title and Content ">
    <p:spTree>
      <p:nvGrpSpPr>
        <p:cNvPr id="40" name="Shape 40"/>
        <p:cNvGrpSpPr/>
        <p:nvPr/>
      </p:nvGrpSpPr>
      <p:grpSpPr>
        <a:xfrm>
          <a:off x="0" y="0"/>
          <a:ext cx="0" cy="0"/>
          <a:chOff x="0" y="0"/>
          <a:chExt cx="0" cy="0"/>
        </a:xfrm>
      </p:grpSpPr>
      <p:sp>
        <p:nvSpPr>
          <p:cNvPr id="41" name="Shape 41"/>
          <p:cNvSpPr txBox="1"/>
          <p:nvPr>
            <p:ph idx="1" type="body"/>
          </p:nvPr>
        </p:nvSpPr>
        <p:spPr>
          <a:xfrm>
            <a:off x="315686" y="1067143"/>
            <a:ext cx="8551863" cy="3750601"/>
          </a:xfrm>
          <a:prstGeom prst="rect">
            <a:avLst/>
          </a:prstGeom>
          <a:noFill/>
          <a:ln>
            <a:noFill/>
          </a:ln>
        </p:spPr>
        <p:txBody>
          <a:bodyPr anchorCtr="0" anchor="t" bIns="91425" lIns="91425" spcFirstLastPara="1" rIns="91425" wrap="square" tIns="91425"/>
          <a:lstStyle>
            <a:lvl1pPr indent="-355600" lvl="0" marL="457200" marR="0" rtl="0" algn="l">
              <a:lnSpc>
                <a:spcPct val="100000"/>
              </a:lnSpc>
              <a:spcBef>
                <a:spcPts val="600"/>
              </a:spcBef>
              <a:spcAft>
                <a:spcPts val="0"/>
              </a:spcAft>
              <a:buClr>
                <a:srgbClr val="F38B00"/>
              </a:buClr>
              <a:buSzPts val="2000"/>
              <a:buChar char="•"/>
              <a:defRPr b="0" i="0" sz="2000" u="none" cap="none" strike="noStrike">
                <a:solidFill>
                  <a:schemeClr val="dk1"/>
                </a:solidFill>
              </a:defRPr>
            </a:lvl1pPr>
            <a:lvl2pPr indent="-330200" lvl="1" marL="914400" marR="0" rtl="0" algn="l">
              <a:lnSpc>
                <a:spcPct val="100000"/>
              </a:lnSpc>
              <a:spcBef>
                <a:spcPts val="600"/>
              </a:spcBef>
              <a:spcAft>
                <a:spcPts val="0"/>
              </a:spcAft>
              <a:buClr>
                <a:srgbClr val="F38B00"/>
              </a:buClr>
              <a:buSzPts val="1600"/>
              <a:buChar char="‒"/>
              <a:defRPr b="0" i="0" sz="1600" u="none" cap="none" strike="noStrike">
                <a:solidFill>
                  <a:schemeClr val="dk1"/>
                </a:solidFill>
              </a:defRPr>
            </a:lvl2pPr>
            <a:lvl3pPr indent="-317500" lvl="2" marL="1371600" marR="0" rtl="0" algn="l">
              <a:lnSpc>
                <a:spcPct val="100000"/>
              </a:lnSpc>
              <a:spcBef>
                <a:spcPts val="600"/>
              </a:spcBef>
              <a:spcAft>
                <a:spcPts val="0"/>
              </a:spcAft>
              <a:buClr>
                <a:srgbClr val="F38B00"/>
              </a:buClr>
              <a:buSzPts val="1400"/>
              <a:buChar char="▪"/>
              <a:defRPr b="0" i="0" sz="1400" u="none" cap="none" strike="noStrike">
                <a:solidFill>
                  <a:schemeClr val="dk1"/>
                </a:solidFill>
              </a:defRPr>
            </a:lvl3pPr>
            <a:lvl4pPr indent="-314325" lvl="3" marL="1828800" marR="0" rtl="0" algn="l">
              <a:spcBef>
                <a:spcPts val="600"/>
              </a:spcBef>
              <a:spcAft>
                <a:spcPts val="0"/>
              </a:spcAft>
              <a:buClr>
                <a:srgbClr val="5D87A1"/>
              </a:buClr>
              <a:buSzPts val="1350"/>
              <a:buChar char="–"/>
              <a:defRPr b="0" i="0" sz="1350" u="none" cap="none" strike="noStrike">
                <a:solidFill>
                  <a:srgbClr val="7F7F7F"/>
                </a:solidFill>
              </a:defRPr>
            </a:lvl4pPr>
            <a:lvl5pPr indent="-314325" lvl="4" marL="2286000" marR="0" rtl="0" algn="l">
              <a:spcBef>
                <a:spcPts val="270"/>
              </a:spcBef>
              <a:spcAft>
                <a:spcPts val="0"/>
              </a:spcAft>
              <a:buClr>
                <a:srgbClr val="5D87A1"/>
              </a:buClr>
              <a:buSzPts val="1350"/>
              <a:buChar char="»"/>
              <a:defRPr b="0" i="0" sz="1350" u="none" cap="none" strike="noStrike">
                <a:solidFill>
                  <a:srgbClr val="7F7F7F"/>
                </a:solidFill>
              </a:defRPr>
            </a:lvl5pPr>
            <a:lvl6pPr indent="-323850" lvl="5" marL="2743200" marR="0" rtl="0" algn="l">
              <a:spcBef>
                <a:spcPts val="300"/>
              </a:spcBef>
              <a:spcAft>
                <a:spcPts val="0"/>
              </a:spcAft>
              <a:buClr>
                <a:schemeClr val="dk1"/>
              </a:buClr>
              <a:buSzPts val="1500"/>
              <a:buChar char="•"/>
              <a:defRPr b="0" i="0" sz="1500" u="none" cap="none" strike="noStrike">
                <a:solidFill>
                  <a:schemeClr val="dk1"/>
                </a:solidFill>
              </a:defRPr>
            </a:lvl6pPr>
            <a:lvl7pPr indent="-323850" lvl="6" marL="3200400" marR="0" rtl="0" algn="l">
              <a:spcBef>
                <a:spcPts val="300"/>
              </a:spcBef>
              <a:spcAft>
                <a:spcPts val="0"/>
              </a:spcAft>
              <a:buClr>
                <a:schemeClr val="dk1"/>
              </a:buClr>
              <a:buSzPts val="1500"/>
              <a:buChar char="•"/>
              <a:defRPr b="0" i="0" sz="1500" u="none" cap="none" strike="noStrike">
                <a:solidFill>
                  <a:schemeClr val="dk1"/>
                </a:solidFill>
              </a:defRPr>
            </a:lvl7pPr>
            <a:lvl8pPr indent="-323850" lvl="7" marL="3657600" marR="0" rtl="0" algn="l">
              <a:spcBef>
                <a:spcPts val="300"/>
              </a:spcBef>
              <a:spcAft>
                <a:spcPts val="0"/>
              </a:spcAft>
              <a:buClr>
                <a:schemeClr val="dk1"/>
              </a:buClr>
              <a:buSzPts val="1500"/>
              <a:buChar char="•"/>
              <a:defRPr b="0" i="0" sz="1500" u="none" cap="none" strike="noStrike">
                <a:solidFill>
                  <a:schemeClr val="dk1"/>
                </a:solidFill>
              </a:defRPr>
            </a:lvl8pPr>
            <a:lvl9pPr indent="-323850" lvl="8" marL="4114800" marR="0" rtl="0" algn="l">
              <a:spcBef>
                <a:spcPts val="300"/>
              </a:spcBef>
              <a:spcAft>
                <a:spcPts val="0"/>
              </a:spcAft>
              <a:buClr>
                <a:schemeClr val="dk1"/>
              </a:buClr>
              <a:buSzPts val="1500"/>
              <a:buChar char="•"/>
              <a:defRPr b="0" i="0" sz="1500" u="none" cap="none" strike="noStrike">
                <a:solidFill>
                  <a:schemeClr val="dk1"/>
                </a:solidFill>
              </a:defRPr>
            </a:lvl9pPr>
          </a:lstStyle>
          <a:p/>
        </p:txBody>
      </p:sp>
      <p:sp>
        <p:nvSpPr>
          <p:cNvPr id="42" name="Shape 42"/>
          <p:cNvSpPr txBox="1"/>
          <p:nvPr>
            <p:ph type="title"/>
          </p:nvPr>
        </p:nvSpPr>
        <p:spPr>
          <a:xfrm>
            <a:off x="0" y="-3763"/>
            <a:ext cx="9144000" cy="865896"/>
          </a:xfrm>
          <a:prstGeom prst="rect">
            <a:avLst/>
          </a:prstGeom>
          <a:solidFill>
            <a:schemeClr val="dk2"/>
          </a:solid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None/>
              <a:defRPr b="0" i="0" sz="2800" u="none" cap="none" strike="noStrike">
                <a:solidFill>
                  <a:schemeClr val="lt1"/>
                </a:solidFill>
              </a:defRPr>
            </a:lvl1pPr>
            <a:lvl2pPr indent="0" lvl="1">
              <a:spcBef>
                <a:spcPts val="0"/>
              </a:spcBef>
              <a:spcAft>
                <a:spcPts val="0"/>
              </a:spcAft>
              <a:buSzPts val="1400"/>
              <a:buNone/>
              <a:defRPr sz="1800">
                <a:solidFill>
                  <a:schemeClr val="lt1"/>
                </a:solidFill>
              </a:defRPr>
            </a:lvl2pPr>
            <a:lvl3pPr indent="0" lvl="2">
              <a:spcBef>
                <a:spcPts val="0"/>
              </a:spcBef>
              <a:spcAft>
                <a:spcPts val="0"/>
              </a:spcAft>
              <a:buSzPts val="1400"/>
              <a:buNone/>
              <a:defRPr sz="1800">
                <a:solidFill>
                  <a:schemeClr val="lt1"/>
                </a:solidFill>
              </a:defRPr>
            </a:lvl3pPr>
            <a:lvl4pPr indent="0" lvl="3">
              <a:spcBef>
                <a:spcPts val="0"/>
              </a:spcBef>
              <a:spcAft>
                <a:spcPts val="0"/>
              </a:spcAft>
              <a:buSzPts val="1400"/>
              <a:buNone/>
              <a:defRPr sz="1800">
                <a:solidFill>
                  <a:schemeClr val="lt1"/>
                </a:solidFill>
              </a:defRPr>
            </a:lvl4pPr>
            <a:lvl5pPr indent="0" lvl="4">
              <a:spcBef>
                <a:spcPts val="0"/>
              </a:spcBef>
              <a:spcAft>
                <a:spcPts val="0"/>
              </a:spcAft>
              <a:buSzPts val="1400"/>
              <a:buNone/>
              <a:defRPr sz="1800">
                <a:solidFill>
                  <a:schemeClr val="lt1"/>
                </a:solidFill>
              </a:defRPr>
            </a:lvl5pPr>
            <a:lvl6pPr indent="0" lvl="5">
              <a:spcBef>
                <a:spcPts val="0"/>
              </a:spcBef>
              <a:spcAft>
                <a:spcPts val="0"/>
              </a:spcAft>
              <a:buSzPts val="1400"/>
              <a:buNone/>
              <a:defRPr sz="1800">
                <a:solidFill>
                  <a:schemeClr val="lt1"/>
                </a:solidFill>
              </a:defRPr>
            </a:lvl6pPr>
            <a:lvl7pPr indent="0" lvl="6">
              <a:spcBef>
                <a:spcPts val="0"/>
              </a:spcBef>
              <a:spcAft>
                <a:spcPts val="0"/>
              </a:spcAft>
              <a:buSzPts val="1400"/>
              <a:buNone/>
              <a:defRPr sz="1800">
                <a:solidFill>
                  <a:schemeClr val="lt1"/>
                </a:solidFill>
              </a:defRPr>
            </a:lvl7pPr>
            <a:lvl8pPr indent="0" lvl="7">
              <a:spcBef>
                <a:spcPts val="0"/>
              </a:spcBef>
              <a:spcAft>
                <a:spcPts val="0"/>
              </a:spcAft>
              <a:buSzPts val="1400"/>
              <a:buNone/>
              <a:defRPr sz="1800">
                <a:solidFill>
                  <a:schemeClr val="lt1"/>
                </a:solidFill>
              </a:defRPr>
            </a:lvl8pPr>
            <a:lvl9pPr indent="0" lvl="8">
              <a:spcBef>
                <a:spcPts val="0"/>
              </a:spcBef>
              <a:spcAft>
                <a:spcPts val="0"/>
              </a:spcAft>
              <a:buSzPts val="1400"/>
              <a:buNone/>
              <a:defRPr sz="1800">
                <a:solidFill>
                  <a:schemeClr val="lt1"/>
                </a:solidFill>
              </a:defRPr>
            </a:lvl9pPr>
          </a:lstStyle>
          <a:p/>
        </p:txBody>
      </p:sp>
      <p:sp>
        <p:nvSpPr>
          <p:cNvPr id="43" name="Shape 43"/>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artner Title Slide no Tagline">
  <p:cSld name="Co-Partner Title Slide no Tagline">
    <p:bg>
      <p:bgPr>
        <a:solidFill>
          <a:srgbClr val="005CB9"/>
        </a:solidFill>
      </p:bgPr>
    </p:bg>
    <p:spTree>
      <p:nvGrpSpPr>
        <p:cNvPr id="44" name="Shape 44"/>
        <p:cNvGrpSpPr/>
        <p:nvPr/>
      </p:nvGrpSpPr>
      <p:grpSpPr>
        <a:xfrm>
          <a:off x="0" y="0"/>
          <a:ext cx="0" cy="0"/>
          <a:chOff x="0" y="0"/>
          <a:chExt cx="0" cy="0"/>
        </a:xfrm>
      </p:grpSpPr>
      <p:sp>
        <p:nvSpPr>
          <p:cNvPr id="45" name="Shape 45"/>
          <p:cNvSpPr/>
          <p:nvPr/>
        </p:nvSpPr>
        <p:spPr>
          <a:xfrm>
            <a:off x="0" y="979714"/>
            <a:ext cx="9144000" cy="1750423"/>
          </a:xfrm>
          <a:prstGeom prst="rect">
            <a:avLst/>
          </a:prstGeom>
          <a:solidFill>
            <a:schemeClr val="lt1"/>
          </a:solidFill>
          <a:ln>
            <a:noFill/>
          </a:ln>
        </p:spPr>
        <p:txBody>
          <a:bodyPr anchorCtr="0" anchor="ctr" bIns="45700" lIns="91425" spcFirstLastPara="1" rIns="91425" wrap="square" tIns="45700">
            <a:noAutofit/>
          </a:bodyPr>
          <a:lstStyle/>
          <a:p>
            <a:pPr indent="-91440" lvl="0" marL="9144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 name="Shape 46"/>
          <p:cNvSpPr txBox="1"/>
          <p:nvPr>
            <p:ph type="ctrTitle"/>
          </p:nvPr>
        </p:nvSpPr>
        <p:spPr>
          <a:xfrm>
            <a:off x="685800" y="3165077"/>
            <a:ext cx="7772400" cy="1102519"/>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None/>
              <a:defRPr b="0" i="0" sz="2800" u="none" cap="none" strike="noStrike">
                <a:solidFill>
                  <a:schemeClr val="lt1"/>
                </a:solidFil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7" name="Shape 47"/>
          <p:cNvSpPr txBox="1"/>
          <p:nvPr>
            <p:ph idx="1" type="subTitle"/>
          </p:nvPr>
        </p:nvSpPr>
        <p:spPr>
          <a:xfrm>
            <a:off x="1371600" y="3982087"/>
            <a:ext cx="6400800" cy="338554"/>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None/>
              <a:defRPr b="0" i="0" sz="1600" u="none" cap="none" strike="noStrike">
                <a:solidFill>
                  <a:schemeClr val="lt1"/>
                </a:solidFill>
              </a:defRPr>
            </a:lvl1pPr>
            <a:lvl2pPr indent="-330200" lvl="1" marL="685800" marR="0" rtl="0" algn="l">
              <a:lnSpc>
                <a:spcPct val="100000"/>
              </a:lnSpc>
              <a:spcBef>
                <a:spcPts val="600"/>
              </a:spcBef>
              <a:spcAft>
                <a:spcPts val="0"/>
              </a:spcAft>
              <a:buClr>
                <a:srgbClr val="F38B00"/>
              </a:buClr>
              <a:buSzPts val="1800"/>
              <a:buChar char="‒"/>
              <a:defRPr b="0" i="0" sz="1800" u="none" cap="none" strike="noStrike">
                <a:solidFill>
                  <a:schemeClr val="dk1"/>
                </a:solidFill>
              </a:defRPr>
            </a:lvl2pPr>
            <a:lvl3pPr indent="-320039" lvl="2" marL="1005839" marR="0" rtl="0" algn="l">
              <a:lnSpc>
                <a:spcPct val="100000"/>
              </a:lnSpc>
              <a:spcBef>
                <a:spcPts val="600"/>
              </a:spcBef>
              <a:spcAft>
                <a:spcPts val="0"/>
              </a:spcAft>
              <a:buClr>
                <a:srgbClr val="F38B00"/>
              </a:buClr>
              <a:buSzPts val="1800"/>
              <a:buChar char="•"/>
              <a:defRPr b="0" i="0" sz="1800" u="none" cap="none" strike="noStrike">
                <a:solidFill>
                  <a:schemeClr val="dk1"/>
                </a:solidFill>
              </a:defRPr>
            </a:lvl3pPr>
            <a:lvl4pPr indent="-171450" lvl="3" marL="1200150" marR="0" rtl="0" algn="l">
              <a:spcBef>
                <a:spcPts val="600"/>
              </a:spcBef>
              <a:spcAft>
                <a:spcPts val="0"/>
              </a:spcAft>
              <a:buClr>
                <a:srgbClr val="5D87A1"/>
              </a:buClr>
              <a:buSzPts val="1350"/>
              <a:buChar char="–"/>
              <a:defRPr b="0" i="0" sz="1350" u="none" cap="none" strike="noStrike">
                <a:solidFill>
                  <a:srgbClr val="7F7F7F"/>
                </a:solidFill>
              </a:defRPr>
            </a:lvl4pPr>
            <a:lvl5pPr indent="-171450" lvl="4" marL="1543050" marR="0" rtl="0" algn="l">
              <a:spcBef>
                <a:spcPts val="270"/>
              </a:spcBef>
              <a:spcAft>
                <a:spcPts val="0"/>
              </a:spcAft>
              <a:buClr>
                <a:srgbClr val="5D87A1"/>
              </a:buClr>
              <a:buSzPts val="1350"/>
              <a:buChar char="»"/>
              <a:defRPr b="0" i="0" sz="1350" u="none" cap="none" strike="noStrike">
                <a:solidFill>
                  <a:srgbClr val="7F7F7F"/>
                </a:solidFill>
              </a:defRPr>
            </a:lvl5pPr>
            <a:lvl6pPr indent="-171450" lvl="5" marL="1885950" marR="0" rtl="0" algn="l">
              <a:spcBef>
                <a:spcPts val="300"/>
              </a:spcBef>
              <a:spcAft>
                <a:spcPts val="0"/>
              </a:spcAft>
              <a:buClr>
                <a:schemeClr val="dk1"/>
              </a:buClr>
              <a:buSzPts val="1500"/>
              <a:buChar char="•"/>
              <a:defRPr b="0" i="0" sz="1500" u="none" cap="none" strike="noStrike">
                <a:solidFill>
                  <a:schemeClr val="dk1"/>
                </a:solidFill>
              </a:defRPr>
            </a:lvl6pPr>
            <a:lvl7pPr indent="-171450" lvl="6" marL="2228850" marR="0" rtl="0" algn="l">
              <a:spcBef>
                <a:spcPts val="300"/>
              </a:spcBef>
              <a:spcAft>
                <a:spcPts val="0"/>
              </a:spcAft>
              <a:buClr>
                <a:schemeClr val="dk1"/>
              </a:buClr>
              <a:buSzPts val="1500"/>
              <a:buChar char="•"/>
              <a:defRPr b="0" i="0" sz="1500" u="none" cap="none" strike="noStrike">
                <a:solidFill>
                  <a:schemeClr val="dk1"/>
                </a:solidFill>
              </a:defRPr>
            </a:lvl7pPr>
            <a:lvl8pPr indent="-171450" lvl="7" marL="2571750" marR="0" rtl="0" algn="l">
              <a:spcBef>
                <a:spcPts val="300"/>
              </a:spcBef>
              <a:spcAft>
                <a:spcPts val="0"/>
              </a:spcAft>
              <a:buClr>
                <a:schemeClr val="dk1"/>
              </a:buClr>
              <a:buSzPts val="1500"/>
              <a:buChar char="•"/>
              <a:defRPr b="0" i="0" sz="1500" u="none" cap="none" strike="noStrike">
                <a:solidFill>
                  <a:schemeClr val="dk1"/>
                </a:solidFill>
              </a:defRPr>
            </a:lvl8pPr>
            <a:lvl9pPr indent="-171450" lvl="8" marL="2914650" marR="0" rtl="0" algn="l">
              <a:spcBef>
                <a:spcPts val="300"/>
              </a:spcBef>
              <a:spcAft>
                <a:spcPts val="0"/>
              </a:spcAft>
              <a:buClr>
                <a:schemeClr val="dk1"/>
              </a:buClr>
              <a:buSzPts val="1500"/>
              <a:buChar char="•"/>
              <a:defRPr b="0" i="0" sz="1500" u="none" cap="none" strike="noStrike">
                <a:solidFill>
                  <a:schemeClr val="dk1"/>
                </a:solidFill>
              </a:defRPr>
            </a:lvl9pPr>
          </a:lstStyle>
          <a:p/>
        </p:txBody>
      </p:sp>
      <p:grpSp>
        <p:nvGrpSpPr>
          <p:cNvPr id="48" name="Shape 48"/>
          <p:cNvGrpSpPr/>
          <p:nvPr/>
        </p:nvGrpSpPr>
        <p:grpSpPr>
          <a:xfrm>
            <a:off x="1429020" y="1422166"/>
            <a:ext cx="2476870" cy="995241"/>
            <a:chOff x="2960265" y="2491587"/>
            <a:chExt cx="3117110" cy="1252498"/>
          </a:xfrm>
        </p:grpSpPr>
        <p:sp>
          <p:nvSpPr>
            <p:cNvPr id="49" name="Shape 49"/>
            <p:cNvSpPr/>
            <p:nvPr/>
          </p:nvSpPr>
          <p:spPr>
            <a:xfrm>
              <a:off x="3770531" y="2491587"/>
              <a:ext cx="1637975" cy="608013"/>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0" name="Shape 50"/>
            <p:cNvSpPr/>
            <p:nvPr/>
          </p:nvSpPr>
          <p:spPr>
            <a:xfrm>
              <a:off x="2960265" y="3223435"/>
              <a:ext cx="549133" cy="367495"/>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1" name="Shape 51"/>
            <p:cNvSpPr/>
            <p:nvPr/>
          </p:nvSpPr>
          <p:spPr>
            <a:xfrm>
              <a:off x="3598736" y="3217063"/>
              <a:ext cx="345026" cy="377129"/>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2" name="Shape 52"/>
            <p:cNvSpPr/>
            <p:nvPr/>
          </p:nvSpPr>
          <p:spPr>
            <a:xfrm>
              <a:off x="4069632" y="3217063"/>
              <a:ext cx="224034" cy="373658"/>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3" name="Shape 53"/>
            <p:cNvSpPr/>
            <p:nvPr/>
          </p:nvSpPr>
          <p:spPr>
            <a:xfrm>
              <a:off x="4807912" y="3045268"/>
              <a:ext cx="316124" cy="547218"/>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4" name="Shape 54"/>
            <p:cNvSpPr/>
            <p:nvPr/>
          </p:nvSpPr>
          <p:spPr>
            <a:xfrm>
              <a:off x="4413340" y="3051640"/>
              <a:ext cx="303199" cy="539858"/>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5" name="Shape 55"/>
            <p:cNvSpPr/>
            <p:nvPr/>
          </p:nvSpPr>
          <p:spPr>
            <a:xfrm>
              <a:off x="5651418" y="3223435"/>
              <a:ext cx="345654" cy="52065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6" name="Shape 56"/>
            <p:cNvSpPr/>
            <p:nvPr/>
          </p:nvSpPr>
          <p:spPr>
            <a:xfrm>
              <a:off x="5253376" y="3217063"/>
              <a:ext cx="325399" cy="375991"/>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57" name="Shape 57"/>
            <p:cNvSpPr/>
            <p:nvPr/>
          </p:nvSpPr>
          <p:spPr>
            <a:xfrm>
              <a:off x="5978852" y="3490731"/>
              <a:ext cx="98523" cy="98733"/>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grpSp>
      <p:cxnSp>
        <p:nvCxnSpPr>
          <p:cNvPr id="58" name="Shape 58"/>
          <p:cNvCxnSpPr/>
          <p:nvPr/>
        </p:nvCxnSpPr>
        <p:spPr>
          <a:xfrm>
            <a:off x="4581671" y="1419849"/>
            <a:ext cx="0" cy="999875"/>
          </a:xfrm>
          <a:prstGeom prst="straightConnector1">
            <a:avLst/>
          </a:prstGeom>
          <a:noFill/>
          <a:ln cap="flat" cmpd="sng" w="22225">
            <a:solidFill>
              <a:srgbClr val="FFFFFF"/>
            </a:solidFill>
            <a:prstDash val="solid"/>
            <a:round/>
            <a:headEnd len="sm" w="sm" type="none"/>
            <a:tailEnd len="sm" w="sm" type="none"/>
          </a:ln>
        </p:spPr>
      </p:cxnSp>
      <p:sp>
        <p:nvSpPr>
          <p:cNvPr id="59" name="Shape 59"/>
          <p:cNvSpPr/>
          <p:nvPr>
            <p:ph idx="2" type="pic"/>
          </p:nvPr>
        </p:nvSpPr>
        <p:spPr>
          <a:xfrm>
            <a:off x="5325599" y="1428750"/>
            <a:ext cx="2388235" cy="9769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600"/>
              </a:spcBef>
              <a:spcAft>
                <a:spcPts val="0"/>
              </a:spcAft>
              <a:buClr>
                <a:srgbClr val="F38B00"/>
              </a:buClr>
              <a:buSzPts val="1400"/>
              <a:buFont typeface="Arial"/>
              <a:buNone/>
              <a:defRPr b="0" i="0" sz="1400" u="none" cap="none" strike="noStrike">
                <a:solidFill>
                  <a:schemeClr val="lt1"/>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1000"/>
                                        <p:tgtEl>
                                          <p:spTgt spid="4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250"/>
                                  </p:stCondLst>
                                  <p:childTnLst>
                                    <p:set>
                                      <p:cBhvr>
                                        <p:cTn dur="1" fill="hold">
                                          <p:stCondLst>
                                            <p:cond delay="0"/>
                                          </p:stCondLst>
                                        </p:cTn>
                                        <p:tgtEl>
                                          <p:spTgt spid="47">
                                            <p:txEl>
                                              <p:pRg end="0" st="0"/>
                                            </p:txEl>
                                          </p:spTgt>
                                        </p:tgtEl>
                                        <p:attrNameLst>
                                          <p:attrName>style.visibility</p:attrName>
                                        </p:attrNameLst>
                                      </p:cBhvr>
                                      <p:to>
                                        <p:strVal val="visible"/>
                                      </p:to>
                                    </p:set>
                                    <p:animEffect filter="fade" transition="in">
                                      <p:cBhvr>
                                        <p:cTn dur="500"/>
                                        <p:tgtEl>
                                          <p:spTgt spid="47">
                                            <p:txEl>
                                              <p:pRg end="0" st="0"/>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1" st="1"/>
                                            </p:txEl>
                                          </p:spTgt>
                                        </p:tgtEl>
                                        <p:attrNameLst>
                                          <p:attrName>style.visibility</p:attrName>
                                        </p:attrNameLst>
                                      </p:cBhvr>
                                      <p:to>
                                        <p:strVal val="visible"/>
                                      </p:to>
                                    </p:set>
                                    <p:animEffect filter="fade" transition="in">
                                      <p:cBhvr>
                                        <p:cTn dur="500"/>
                                        <p:tgtEl>
                                          <p:spTgt spid="47">
                                            <p:txEl>
                                              <p:pRg end="1" st="1"/>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2" st="2"/>
                                            </p:txEl>
                                          </p:spTgt>
                                        </p:tgtEl>
                                        <p:attrNameLst>
                                          <p:attrName>style.visibility</p:attrName>
                                        </p:attrNameLst>
                                      </p:cBhvr>
                                      <p:to>
                                        <p:strVal val="visible"/>
                                      </p:to>
                                    </p:set>
                                    <p:animEffect filter="fade" transition="in">
                                      <p:cBhvr>
                                        <p:cTn dur="500"/>
                                        <p:tgtEl>
                                          <p:spTgt spid="47">
                                            <p:txEl>
                                              <p:pRg end="2" st="2"/>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3" st="3"/>
                                            </p:txEl>
                                          </p:spTgt>
                                        </p:tgtEl>
                                        <p:attrNameLst>
                                          <p:attrName>style.visibility</p:attrName>
                                        </p:attrNameLst>
                                      </p:cBhvr>
                                      <p:to>
                                        <p:strVal val="visible"/>
                                      </p:to>
                                    </p:set>
                                    <p:animEffect filter="fade" transition="in">
                                      <p:cBhvr>
                                        <p:cTn dur="500"/>
                                        <p:tgtEl>
                                          <p:spTgt spid="47">
                                            <p:txEl>
                                              <p:pRg end="3" st="3"/>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4" st="4"/>
                                            </p:txEl>
                                          </p:spTgt>
                                        </p:tgtEl>
                                        <p:attrNameLst>
                                          <p:attrName>style.visibility</p:attrName>
                                        </p:attrNameLst>
                                      </p:cBhvr>
                                      <p:to>
                                        <p:strVal val="visible"/>
                                      </p:to>
                                    </p:set>
                                    <p:animEffect filter="fade" transition="in">
                                      <p:cBhvr>
                                        <p:cTn dur="500"/>
                                        <p:tgtEl>
                                          <p:spTgt spid="47">
                                            <p:txEl>
                                              <p:pRg end="4" st="4"/>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5" st="5"/>
                                            </p:txEl>
                                          </p:spTgt>
                                        </p:tgtEl>
                                        <p:attrNameLst>
                                          <p:attrName>style.visibility</p:attrName>
                                        </p:attrNameLst>
                                      </p:cBhvr>
                                      <p:to>
                                        <p:strVal val="visible"/>
                                      </p:to>
                                    </p:set>
                                    <p:animEffect filter="fade" transition="in">
                                      <p:cBhvr>
                                        <p:cTn dur="500"/>
                                        <p:tgtEl>
                                          <p:spTgt spid="47">
                                            <p:txEl>
                                              <p:pRg end="5" st="5"/>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6" st="6"/>
                                            </p:txEl>
                                          </p:spTgt>
                                        </p:tgtEl>
                                        <p:attrNameLst>
                                          <p:attrName>style.visibility</p:attrName>
                                        </p:attrNameLst>
                                      </p:cBhvr>
                                      <p:to>
                                        <p:strVal val="visible"/>
                                      </p:to>
                                    </p:set>
                                    <p:animEffect filter="fade" transition="in">
                                      <p:cBhvr>
                                        <p:cTn dur="500"/>
                                        <p:tgtEl>
                                          <p:spTgt spid="47">
                                            <p:txEl>
                                              <p:pRg end="6" st="6"/>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7" st="7"/>
                                            </p:txEl>
                                          </p:spTgt>
                                        </p:tgtEl>
                                        <p:attrNameLst>
                                          <p:attrName>style.visibility</p:attrName>
                                        </p:attrNameLst>
                                      </p:cBhvr>
                                      <p:to>
                                        <p:strVal val="visible"/>
                                      </p:to>
                                    </p:set>
                                    <p:animEffect filter="fade" transition="in">
                                      <p:cBhvr>
                                        <p:cTn dur="500"/>
                                        <p:tgtEl>
                                          <p:spTgt spid="47">
                                            <p:txEl>
                                              <p:pRg end="7" st="7"/>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47">
                                            <p:txEl>
                                              <p:pRg end="8" st="8"/>
                                            </p:txEl>
                                          </p:spTgt>
                                        </p:tgtEl>
                                        <p:attrNameLst>
                                          <p:attrName>style.visibility</p:attrName>
                                        </p:attrNameLst>
                                      </p:cBhvr>
                                      <p:to>
                                        <p:strVal val="visible"/>
                                      </p:to>
                                    </p:set>
                                    <p:animEffect filter="fade" transition="in">
                                      <p:cBhvr>
                                        <p:cTn dur="500"/>
                                        <p:tgtEl>
                                          <p:spTgt spid="4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fe Habor ">
  <p:cSld name="Safe Habor ">
    <p:spTree>
      <p:nvGrpSpPr>
        <p:cNvPr id="60" name="Shape 60"/>
        <p:cNvGrpSpPr/>
        <p:nvPr/>
      </p:nvGrpSpPr>
      <p:grpSpPr>
        <a:xfrm>
          <a:off x="0" y="0"/>
          <a:ext cx="0" cy="0"/>
          <a:chOff x="0" y="0"/>
          <a:chExt cx="0" cy="0"/>
        </a:xfrm>
      </p:grpSpPr>
      <p:sp>
        <p:nvSpPr>
          <p:cNvPr id="61" name="Shape 61"/>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2" name="Shape 62"/>
          <p:cNvSpPr txBox="1"/>
          <p:nvPr/>
        </p:nvSpPr>
        <p:spPr>
          <a:xfrm>
            <a:off x="530087" y="1125498"/>
            <a:ext cx="8067262" cy="3474669"/>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lang="en" sz="1250">
                <a:solidFill>
                  <a:schemeClr val="dk1"/>
                </a:solidFill>
                <a:latin typeface="Arial"/>
                <a:ea typeface="Arial"/>
                <a:cs typeface="Arial"/>
                <a:sym typeface="Arial"/>
              </a:rPr>
              <a:t>This presentation may contain forward-looking statements for which there are risks, uncertainties, and assumptions. If the risks materialize or assumptions prove incorrect, Workday’s business results and directions could differ materially from results implied by the forward-looking statements. Forward-looking statements include any statements regarding strategies or plans for future operations; any statements concerning new features, enhancements or upgrades to our existing applications or plans for future applications; and any statements of belief. Further information on risks that could affect Workday’s results is included in our filings with the Securities and Exchange Commission which are available on the Workday investor relations webpage:  </a:t>
            </a:r>
            <a:r>
              <a:rPr lang="en" sz="1250" u="sng">
                <a:solidFill>
                  <a:schemeClr val="hlink"/>
                </a:solidFill>
                <a:latin typeface="Arial"/>
                <a:ea typeface="Arial"/>
                <a:cs typeface="Arial"/>
                <a:sym typeface="Arial"/>
                <a:hlinkClick r:id="rId2"/>
              </a:rPr>
              <a:t>www.workday.com/company/investor_relations.php</a:t>
            </a:r>
            <a:endParaRPr/>
          </a:p>
          <a:p>
            <a:pPr indent="0" lvl="0" marL="0" marR="0" rtl="0" algn="l">
              <a:lnSpc>
                <a:spcPct val="110000"/>
              </a:lnSpc>
              <a:spcBef>
                <a:spcPts val="0"/>
              </a:spcBef>
              <a:spcAft>
                <a:spcPts val="0"/>
              </a:spcAft>
              <a:buNone/>
            </a:pPr>
            <a:r>
              <a:t/>
            </a:r>
            <a:endParaRPr sz="1250" u="sng">
              <a:solidFill>
                <a:schemeClr val="hlink"/>
              </a:solidFill>
              <a:latin typeface="Arial"/>
              <a:ea typeface="Arial"/>
              <a:cs typeface="Arial"/>
              <a:sym typeface="Arial"/>
              <a:hlinkClick r:id="rId3"/>
            </a:endParaRPr>
          </a:p>
          <a:p>
            <a:pPr indent="0" lvl="0" marL="0" marR="0" rtl="0" algn="l">
              <a:lnSpc>
                <a:spcPct val="110000"/>
              </a:lnSpc>
              <a:spcBef>
                <a:spcPts val="0"/>
              </a:spcBef>
              <a:spcAft>
                <a:spcPts val="0"/>
              </a:spcAft>
              <a:buNone/>
            </a:pPr>
            <a:r>
              <a:rPr lang="en" sz="1250">
                <a:solidFill>
                  <a:schemeClr val="dk1"/>
                </a:solidFill>
                <a:latin typeface="Arial"/>
                <a:ea typeface="Arial"/>
                <a:cs typeface="Arial"/>
                <a:sym typeface="Arial"/>
              </a:rPr>
              <a:t>Workday assumes no obligation for and does not intend to update any forward-looking statements. Any unreleased services, features, functionality or enhancements referenced in any Workday document, roadmap, blog, our website, press release or public statement that are not currently available are subject to change at Workday’s discretion and may not be delivered as planned or at all. </a:t>
            </a:r>
            <a:endParaRPr/>
          </a:p>
          <a:p>
            <a:pPr indent="0" lvl="0" marL="0" marR="0" rtl="0" algn="l">
              <a:lnSpc>
                <a:spcPct val="110000"/>
              </a:lnSpc>
              <a:spcBef>
                <a:spcPts val="0"/>
              </a:spcBef>
              <a:spcAft>
                <a:spcPts val="0"/>
              </a:spcAft>
              <a:buNone/>
            </a:pPr>
            <a:r>
              <a:t/>
            </a:r>
            <a:endParaRPr sz="1250">
              <a:solidFill>
                <a:schemeClr val="dk1"/>
              </a:solidFill>
              <a:latin typeface="Arial"/>
              <a:ea typeface="Arial"/>
              <a:cs typeface="Arial"/>
              <a:sym typeface="Arial"/>
            </a:endParaRPr>
          </a:p>
          <a:p>
            <a:pPr indent="0" lvl="0" marL="0" marR="0" rtl="0" algn="l">
              <a:lnSpc>
                <a:spcPct val="110000"/>
              </a:lnSpc>
              <a:spcBef>
                <a:spcPts val="0"/>
              </a:spcBef>
              <a:spcAft>
                <a:spcPts val="0"/>
              </a:spcAft>
              <a:buNone/>
            </a:pPr>
            <a:r>
              <a:rPr lang="en" sz="1250">
                <a:solidFill>
                  <a:schemeClr val="dk1"/>
                </a:solidFill>
                <a:latin typeface="Arial"/>
                <a:ea typeface="Arial"/>
                <a:cs typeface="Arial"/>
                <a:sym typeface="Arial"/>
              </a:rPr>
              <a:t>Customers who purchase Workday, Inc. services should make their purchase decisions upon services, features, and functions that are currently available.</a:t>
            </a:r>
            <a:endParaRPr sz="1250" u="sng">
              <a:solidFill>
                <a:schemeClr val="hlink"/>
              </a:solidFill>
              <a:latin typeface="Arial"/>
              <a:ea typeface="Arial"/>
              <a:cs typeface="Arial"/>
              <a:sym typeface="Arial"/>
              <a:hlinkClick r:id="rId4"/>
            </a:endParaRPr>
          </a:p>
        </p:txBody>
      </p:sp>
      <p:sp>
        <p:nvSpPr>
          <p:cNvPr id="63" name="Shape 63"/>
          <p:cNvSpPr txBox="1"/>
          <p:nvPr>
            <p:ph type="title"/>
          </p:nvPr>
        </p:nvSpPr>
        <p:spPr>
          <a:xfrm>
            <a:off x="0" y="-3763"/>
            <a:ext cx="9144000" cy="865896"/>
          </a:xfrm>
          <a:prstGeom prst="rect">
            <a:avLst/>
          </a:prstGeom>
          <a:solidFill>
            <a:schemeClr val="dk2"/>
          </a:solid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Arial"/>
              <a:buNone/>
              <a:defRPr b="0" i="0" sz="2800" u="none" cap="none" strike="noStrike">
                <a:solidFill>
                  <a:schemeClr val="lt1"/>
                </a:solidFill>
                <a:latin typeface="Arial"/>
                <a:ea typeface="Arial"/>
                <a:cs typeface="Arial"/>
                <a:sym typeface="Arial"/>
              </a:defRPr>
            </a:lvl1pPr>
            <a:lvl2pPr indent="0" lvl="1">
              <a:spcBef>
                <a:spcPts val="0"/>
              </a:spcBef>
              <a:spcAft>
                <a:spcPts val="0"/>
              </a:spcAft>
              <a:buSzPts val="1400"/>
              <a:buNone/>
              <a:defRPr sz="1800">
                <a:solidFill>
                  <a:schemeClr val="lt1"/>
                </a:solidFill>
                <a:latin typeface="Arial"/>
                <a:ea typeface="Arial"/>
                <a:cs typeface="Arial"/>
                <a:sym typeface="Arial"/>
              </a:defRPr>
            </a:lvl2pPr>
            <a:lvl3pPr indent="0" lvl="2">
              <a:spcBef>
                <a:spcPts val="0"/>
              </a:spcBef>
              <a:spcAft>
                <a:spcPts val="0"/>
              </a:spcAft>
              <a:buSzPts val="1400"/>
              <a:buNone/>
              <a:defRPr sz="1800">
                <a:solidFill>
                  <a:schemeClr val="lt1"/>
                </a:solidFill>
                <a:latin typeface="Arial"/>
                <a:ea typeface="Arial"/>
                <a:cs typeface="Arial"/>
                <a:sym typeface="Arial"/>
              </a:defRPr>
            </a:lvl3pPr>
            <a:lvl4pPr indent="0" lvl="3">
              <a:spcBef>
                <a:spcPts val="0"/>
              </a:spcBef>
              <a:spcAft>
                <a:spcPts val="0"/>
              </a:spcAft>
              <a:buSzPts val="1400"/>
              <a:buNone/>
              <a:defRPr sz="1800">
                <a:solidFill>
                  <a:schemeClr val="lt1"/>
                </a:solidFill>
                <a:latin typeface="Arial"/>
                <a:ea typeface="Arial"/>
                <a:cs typeface="Arial"/>
                <a:sym typeface="Arial"/>
              </a:defRPr>
            </a:lvl4pPr>
            <a:lvl5pPr indent="0" lvl="4">
              <a:spcBef>
                <a:spcPts val="0"/>
              </a:spcBef>
              <a:spcAft>
                <a:spcPts val="0"/>
              </a:spcAft>
              <a:buSzPts val="1400"/>
              <a:buNone/>
              <a:defRPr sz="1800">
                <a:solidFill>
                  <a:schemeClr val="lt1"/>
                </a:solidFill>
                <a:latin typeface="Arial"/>
                <a:ea typeface="Arial"/>
                <a:cs typeface="Arial"/>
                <a:sym typeface="Arial"/>
              </a:defRPr>
            </a:lvl5pPr>
            <a:lvl6pPr indent="0" lvl="5">
              <a:spcBef>
                <a:spcPts val="0"/>
              </a:spcBef>
              <a:spcAft>
                <a:spcPts val="0"/>
              </a:spcAft>
              <a:buSzPts val="1400"/>
              <a:buNone/>
              <a:defRPr sz="1800">
                <a:solidFill>
                  <a:schemeClr val="lt1"/>
                </a:solidFill>
                <a:latin typeface="Arial"/>
                <a:ea typeface="Arial"/>
                <a:cs typeface="Arial"/>
                <a:sym typeface="Arial"/>
              </a:defRPr>
            </a:lvl6pPr>
            <a:lvl7pPr indent="0" lvl="6">
              <a:spcBef>
                <a:spcPts val="0"/>
              </a:spcBef>
              <a:spcAft>
                <a:spcPts val="0"/>
              </a:spcAft>
              <a:buSzPts val="1400"/>
              <a:buNone/>
              <a:defRPr sz="1800">
                <a:solidFill>
                  <a:schemeClr val="lt1"/>
                </a:solidFill>
                <a:latin typeface="Arial"/>
                <a:ea typeface="Arial"/>
                <a:cs typeface="Arial"/>
                <a:sym typeface="Arial"/>
              </a:defRPr>
            </a:lvl7pPr>
            <a:lvl8pPr indent="0" lvl="7">
              <a:spcBef>
                <a:spcPts val="0"/>
              </a:spcBef>
              <a:spcAft>
                <a:spcPts val="0"/>
              </a:spcAft>
              <a:buSzPts val="1400"/>
              <a:buNone/>
              <a:defRPr sz="1800">
                <a:solidFill>
                  <a:schemeClr val="lt1"/>
                </a:solidFill>
                <a:latin typeface="Arial"/>
                <a:ea typeface="Arial"/>
                <a:cs typeface="Arial"/>
                <a:sym typeface="Arial"/>
              </a:defRPr>
            </a:lvl8pPr>
            <a:lvl9pPr indent="0" lvl="8">
              <a:spcBef>
                <a:spcPts val="0"/>
              </a:spcBef>
              <a:spcAft>
                <a:spcPts val="0"/>
              </a:spcAft>
              <a:buSzPts val="1400"/>
              <a:buNone/>
              <a:defRPr sz="1800">
                <a:solidFill>
                  <a:schemeClr val="lt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bg>
      <p:bgPr>
        <a:solidFill>
          <a:schemeClr val="dk2"/>
        </a:solidFill>
      </p:bgPr>
    </p:bg>
    <p:spTree>
      <p:nvGrpSpPr>
        <p:cNvPr id="64" name="Shape 64"/>
        <p:cNvGrpSpPr/>
        <p:nvPr/>
      </p:nvGrpSpPr>
      <p:grpSpPr>
        <a:xfrm>
          <a:off x="0" y="0"/>
          <a:ext cx="0" cy="0"/>
          <a:chOff x="0" y="0"/>
          <a:chExt cx="0" cy="0"/>
        </a:xfrm>
      </p:grpSpPr>
      <p:sp>
        <p:nvSpPr>
          <p:cNvPr id="65" name="Shape 65"/>
          <p:cNvSpPr/>
          <p:nvPr/>
        </p:nvSpPr>
        <p:spPr>
          <a:xfrm>
            <a:off x="0" y="3060022"/>
            <a:ext cx="9144000" cy="1628775"/>
          </a:xfrm>
          <a:prstGeom prst="rect">
            <a:avLst/>
          </a:prstGeom>
          <a:solidFill>
            <a:schemeClr val="lt1"/>
          </a:solidFill>
          <a:ln>
            <a:noFill/>
          </a:ln>
        </p:spPr>
        <p:txBody>
          <a:bodyPr anchorCtr="0" anchor="ctr" bIns="45700" lIns="91425" spcFirstLastPara="1" rIns="91425" wrap="square" tIns="45700">
            <a:noAutofit/>
          </a:bodyPr>
          <a:lstStyle/>
          <a:p>
            <a:pPr indent="-91440" lvl="0" marL="9144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6" name="Shape 66"/>
          <p:cNvSpPr txBox="1"/>
          <p:nvPr>
            <p:ph type="ctrTitle"/>
          </p:nvPr>
        </p:nvSpPr>
        <p:spPr>
          <a:xfrm>
            <a:off x="685800" y="3074367"/>
            <a:ext cx="7772400" cy="1102519"/>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accent1"/>
              </a:buClr>
              <a:buSzPts val="1400"/>
              <a:buFont typeface="Arial"/>
              <a:buNone/>
              <a:defRPr b="0" i="0" sz="2800" u="none" cap="none" strike="noStrike">
                <a:solidFill>
                  <a:schemeClr val="accent1"/>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7" name="Shape 67"/>
          <p:cNvSpPr txBox="1"/>
          <p:nvPr>
            <p:ph idx="1" type="subTitle"/>
          </p:nvPr>
        </p:nvSpPr>
        <p:spPr>
          <a:xfrm>
            <a:off x="1371600" y="3891377"/>
            <a:ext cx="6400800" cy="338554"/>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Font typeface="Arial"/>
              <a:buNone/>
              <a:defRPr b="0" i="0" sz="1600" u="none" cap="none" strike="noStrike">
                <a:solidFill>
                  <a:schemeClr val="dk2"/>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68" name="Shape 68"/>
          <p:cNvSpPr/>
          <p:nvPr/>
        </p:nvSpPr>
        <p:spPr>
          <a:xfrm>
            <a:off x="3150694" y="3137943"/>
            <a:ext cx="2842613" cy="155011"/>
          </a:xfrm>
          <a:custGeom>
            <a:pathLst>
              <a:path extrusionOk="0" h="120000" w="120000">
                <a:moveTo>
                  <a:pt x="0" y="0"/>
                </a:moveTo>
                <a:lnTo>
                  <a:pt x="53320" y="0"/>
                </a:lnTo>
                <a:lnTo>
                  <a:pt x="60440" y="120000"/>
                </a:lnTo>
                <a:lnTo>
                  <a:pt x="67286" y="0"/>
                </a:lnTo>
                <a:lnTo>
                  <a:pt x="120000" y="0"/>
                </a:lnTo>
              </a:path>
            </a:pathLst>
          </a:custGeom>
          <a:noFill/>
          <a:ln cap="rnd" cmpd="sng" w="38100">
            <a:solidFill>
              <a:schemeClr val="lt1">
                <a:alpha val="49803"/>
              </a:scheme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rgbClr val="666666"/>
              </a:solidFill>
              <a:latin typeface="Arial"/>
              <a:ea typeface="Arial"/>
              <a:cs typeface="Arial"/>
              <a:sym typeface="Arial"/>
            </a:endParaRPr>
          </a:p>
        </p:txBody>
      </p:sp>
      <p:grpSp>
        <p:nvGrpSpPr>
          <p:cNvPr id="69" name="Shape 69"/>
          <p:cNvGrpSpPr/>
          <p:nvPr/>
        </p:nvGrpSpPr>
        <p:grpSpPr>
          <a:xfrm>
            <a:off x="2653086" y="1213142"/>
            <a:ext cx="3837828" cy="1542093"/>
            <a:chOff x="2960265" y="2491587"/>
            <a:chExt cx="3117110" cy="1252498"/>
          </a:xfrm>
        </p:grpSpPr>
        <p:sp>
          <p:nvSpPr>
            <p:cNvPr id="70" name="Shape 70"/>
            <p:cNvSpPr/>
            <p:nvPr/>
          </p:nvSpPr>
          <p:spPr>
            <a:xfrm>
              <a:off x="3770531" y="2491587"/>
              <a:ext cx="1637975" cy="608013"/>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1" name="Shape 71"/>
            <p:cNvSpPr/>
            <p:nvPr/>
          </p:nvSpPr>
          <p:spPr>
            <a:xfrm>
              <a:off x="2960265" y="3223435"/>
              <a:ext cx="549133" cy="367495"/>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2" name="Shape 72"/>
            <p:cNvSpPr/>
            <p:nvPr/>
          </p:nvSpPr>
          <p:spPr>
            <a:xfrm>
              <a:off x="3598736" y="3217063"/>
              <a:ext cx="345026" cy="377129"/>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3" name="Shape 73"/>
            <p:cNvSpPr/>
            <p:nvPr/>
          </p:nvSpPr>
          <p:spPr>
            <a:xfrm>
              <a:off x="4069632" y="3217063"/>
              <a:ext cx="224034" cy="373658"/>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4" name="Shape 74"/>
            <p:cNvSpPr/>
            <p:nvPr/>
          </p:nvSpPr>
          <p:spPr>
            <a:xfrm>
              <a:off x="4807912" y="3045268"/>
              <a:ext cx="316124" cy="547218"/>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5" name="Shape 75"/>
            <p:cNvSpPr/>
            <p:nvPr/>
          </p:nvSpPr>
          <p:spPr>
            <a:xfrm>
              <a:off x="4413340" y="3051640"/>
              <a:ext cx="303199" cy="539858"/>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6" name="Shape 76"/>
            <p:cNvSpPr/>
            <p:nvPr/>
          </p:nvSpPr>
          <p:spPr>
            <a:xfrm>
              <a:off x="5651418" y="3223435"/>
              <a:ext cx="345654" cy="52065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7" name="Shape 77"/>
            <p:cNvSpPr/>
            <p:nvPr/>
          </p:nvSpPr>
          <p:spPr>
            <a:xfrm>
              <a:off x="5253376" y="3217063"/>
              <a:ext cx="325399" cy="375991"/>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78" name="Shape 78"/>
            <p:cNvSpPr/>
            <p:nvPr/>
          </p:nvSpPr>
          <p:spPr>
            <a:xfrm>
              <a:off x="5978852" y="3490731"/>
              <a:ext cx="98523" cy="98733"/>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Left">
  <p:cSld name="Title and Content Left">
    <p:spTree>
      <p:nvGrpSpPr>
        <p:cNvPr id="79" name="Shape 79"/>
        <p:cNvGrpSpPr/>
        <p:nvPr/>
      </p:nvGrpSpPr>
      <p:grpSpPr>
        <a:xfrm>
          <a:off x="0" y="0"/>
          <a:ext cx="0" cy="0"/>
          <a:chOff x="0" y="0"/>
          <a:chExt cx="0" cy="0"/>
        </a:xfrm>
      </p:grpSpPr>
      <p:sp>
        <p:nvSpPr>
          <p:cNvPr id="80" name="Shape 80"/>
          <p:cNvSpPr txBox="1"/>
          <p:nvPr>
            <p:ph idx="1" type="body"/>
          </p:nvPr>
        </p:nvSpPr>
        <p:spPr>
          <a:xfrm>
            <a:off x="310312" y="1057416"/>
            <a:ext cx="4337888" cy="3722139"/>
          </a:xfrm>
          <a:prstGeom prst="rect">
            <a:avLst/>
          </a:prstGeom>
          <a:noFill/>
          <a:ln>
            <a:noFill/>
          </a:ln>
        </p:spPr>
        <p:txBody>
          <a:bodyPr anchorCtr="0" anchor="t" bIns="91425" lIns="91425" spcFirstLastPara="1" rIns="91425" wrap="square" tIns="91425"/>
          <a:lstStyle>
            <a:lvl1pPr indent="-355600" lvl="0" marL="457200" marR="0" rtl="0" algn="l">
              <a:lnSpc>
                <a:spcPct val="100000"/>
              </a:lnSpc>
              <a:spcBef>
                <a:spcPts val="600"/>
              </a:spcBef>
              <a:spcAft>
                <a:spcPts val="0"/>
              </a:spcAft>
              <a:buClr>
                <a:srgbClr val="F38B00"/>
              </a:buClr>
              <a:buSzPts val="2000"/>
              <a:buFont typeface="Arial"/>
              <a:buChar char="•"/>
              <a:defRPr b="0" i="0" sz="2000" u="none" cap="none" strike="noStrike">
                <a:solidFill>
                  <a:schemeClr val="dk1"/>
                </a:solidFill>
                <a:latin typeface="Arial"/>
                <a:ea typeface="Arial"/>
                <a:cs typeface="Arial"/>
                <a:sym typeface="Arial"/>
              </a:defRPr>
            </a:lvl1pPr>
            <a:lvl2pPr indent="-330200" lvl="1" marL="914400" marR="0" rtl="0" algn="l">
              <a:lnSpc>
                <a:spcPct val="100000"/>
              </a:lnSpc>
              <a:spcBef>
                <a:spcPts val="600"/>
              </a:spcBef>
              <a:spcAft>
                <a:spcPts val="0"/>
              </a:spcAft>
              <a:buClr>
                <a:srgbClr val="F38B00"/>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600"/>
              </a:spcBef>
              <a:spcAft>
                <a:spcPts val="0"/>
              </a:spcAft>
              <a:buClr>
                <a:srgbClr val="F38B00"/>
              </a:buClr>
              <a:buSzPts val="1400"/>
              <a:buFont typeface="Noto Sans Symbols"/>
              <a:buChar char="▪"/>
              <a:defRPr b="0" i="0" sz="1400" u="none" cap="none" strike="noStrike">
                <a:solidFill>
                  <a:schemeClr val="dk1"/>
                </a:solidFill>
                <a:latin typeface="Arial"/>
                <a:ea typeface="Arial"/>
                <a:cs typeface="Arial"/>
                <a:sym typeface="Arial"/>
              </a:defRPr>
            </a:lvl3pPr>
            <a:lvl4pPr indent="-314325" lvl="3" marL="182880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314325" lvl="4" marL="228600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81" name="Shape 81"/>
          <p:cNvSpPr txBox="1"/>
          <p:nvPr>
            <p:ph type="title"/>
          </p:nvPr>
        </p:nvSpPr>
        <p:spPr>
          <a:xfrm>
            <a:off x="0" y="-3763"/>
            <a:ext cx="9144000" cy="865896"/>
          </a:xfrm>
          <a:prstGeom prst="rect">
            <a:avLst/>
          </a:prstGeom>
          <a:solidFill>
            <a:schemeClr val="dk2"/>
          </a:solid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Arial"/>
              <a:buNone/>
              <a:defRPr b="0" i="0" sz="2800" u="none" cap="none" strike="noStrike">
                <a:solidFill>
                  <a:schemeClr val="lt1"/>
                </a:solidFill>
                <a:latin typeface="Arial"/>
                <a:ea typeface="Arial"/>
                <a:cs typeface="Arial"/>
                <a:sym typeface="Arial"/>
              </a:defRPr>
            </a:lvl1pPr>
            <a:lvl2pPr indent="0" lvl="1">
              <a:spcBef>
                <a:spcPts val="0"/>
              </a:spcBef>
              <a:spcAft>
                <a:spcPts val="0"/>
              </a:spcAft>
              <a:buSzPts val="1400"/>
              <a:buNone/>
              <a:defRPr sz="1800">
                <a:solidFill>
                  <a:schemeClr val="lt1"/>
                </a:solidFill>
                <a:latin typeface="Arial"/>
                <a:ea typeface="Arial"/>
                <a:cs typeface="Arial"/>
                <a:sym typeface="Arial"/>
              </a:defRPr>
            </a:lvl2pPr>
            <a:lvl3pPr indent="0" lvl="2">
              <a:spcBef>
                <a:spcPts val="0"/>
              </a:spcBef>
              <a:spcAft>
                <a:spcPts val="0"/>
              </a:spcAft>
              <a:buSzPts val="1400"/>
              <a:buNone/>
              <a:defRPr sz="1800">
                <a:solidFill>
                  <a:schemeClr val="lt1"/>
                </a:solidFill>
                <a:latin typeface="Arial"/>
                <a:ea typeface="Arial"/>
                <a:cs typeface="Arial"/>
                <a:sym typeface="Arial"/>
              </a:defRPr>
            </a:lvl3pPr>
            <a:lvl4pPr indent="0" lvl="3">
              <a:spcBef>
                <a:spcPts val="0"/>
              </a:spcBef>
              <a:spcAft>
                <a:spcPts val="0"/>
              </a:spcAft>
              <a:buSzPts val="1400"/>
              <a:buNone/>
              <a:defRPr sz="1800">
                <a:solidFill>
                  <a:schemeClr val="lt1"/>
                </a:solidFill>
                <a:latin typeface="Arial"/>
                <a:ea typeface="Arial"/>
                <a:cs typeface="Arial"/>
                <a:sym typeface="Arial"/>
              </a:defRPr>
            </a:lvl4pPr>
            <a:lvl5pPr indent="0" lvl="4">
              <a:spcBef>
                <a:spcPts val="0"/>
              </a:spcBef>
              <a:spcAft>
                <a:spcPts val="0"/>
              </a:spcAft>
              <a:buSzPts val="1400"/>
              <a:buNone/>
              <a:defRPr sz="1800">
                <a:solidFill>
                  <a:schemeClr val="lt1"/>
                </a:solidFill>
                <a:latin typeface="Arial"/>
                <a:ea typeface="Arial"/>
                <a:cs typeface="Arial"/>
                <a:sym typeface="Arial"/>
              </a:defRPr>
            </a:lvl5pPr>
            <a:lvl6pPr indent="0" lvl="5">
              <a:spcBef>
                <a:spcPts val="0"/>
              </a:spcBef>
              <a:spcAft>
                <a:spcPts val="0"/>
              </a:spcAft>
              <a:buSzPts val="1400"/>
              <a:buNone/>
              <a:defRPr sz="1800">
                <a:solidFill>
                  <a:schemeClr val="lt1"/>
                </a:solidFill>
                <a:latin typeface="Arial"/>
                <a:ea typeface="Arial"/>
                <a:cs typeface="Arial"/>
                <a:sym typeface="Arial"/>
              </a:defRPr>
            </a:lvl6pPr>
            <a:lvl7pPr indent="0" lvl="6">
              <a:spcBef>
                <a:spcPts val="0"/>
              </a:spcBef>
              <a:spcAft>
                <a:spcPts val="0"/>
              </a:spcAft>
              <a:buSzPts val="1400"/>
              <a:buNone/>
              <a:defRPr sz="1800">
                <a:solidFill>
                  <a:schemeClr val="lt1"/>
                </a:solidFill>
                <a:latin typeface="Arial"/>
                <a:ea typeface="Arial"/>
                <a:cs typeface="Arial"/>
                <a:sym typeface="Arial"/>
              </a:defRPr>
            </a:lvl7pPr>
            <a:lvl8pPr indent="0" lvl="7">
              <a:spcBef>
                <a:spcPts val="0"/>
              </a:spcBef>
              <a:spcAft>
                <a:spcPts val="0"/>
              </a:spcAft>
              <a:buSzPts val="1400"/>
              <a:buNone/>
              <a:defRPr sz="1800">
                <a:solidFill>
                  <a:schemeClr val="lt1"/>
                </a:solidFill>
                <a:latin typeface="Arial"/>
                <a:ea typeface="Arial"/>
                <a:cs typeface="Arial"/>
                <a:sym typeface="Arial"/>
              </a:defRPr>
            </a:lvl8pPr>
            <a:lvl9pPr indent="0" lvl="8">
              <a:spcBef>
                <a:spcPts val="0"/>
              </a:spcBef>
              <a:spcAft>
                <a:spcPts val="0"/>
              </a:spcAft>
              <a:buSzPts val="1400"/>
              <a:buNone/>
              <a:defRPr sz="1800">
                <a:solidFill>
                  <a:schemeClr val="lt1"/>
                </a:solidFill>
                <a:latin typeface="Arial"/>
                <a:ea typeface="Arial"/>
                <a:cs typeface="Arial"/>
                <a:sym typeface="Arial"/>
              </a:defRPr>
            </a:lvl9pPr>
          </a:lstStyle>
          <a:p/>
        </p:txBody>
      </p:sp>
      <p:sp>
        <p:nvSpPr>
          <p:cNvPr id="82" name="Shape 82"/>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83" name="Shape 83"/>
        <p:cNvGrpSpPr/>
        <p:nvPr/>
      </p:nvGrpSpPr>
      <p:grpSpPr>
        <a:xfrm>
          <a:off x="0" y="0"/>
          <a:ext cx="0" cy="0"/>
          <a:chOff x="0" y="0"/>
          <a:chExt cx="0" cy="0"/>
        </a:xfrm>
      </p:grpSpPr>
      <p:sp>
        <p:nvSpPr>
          <p:cNvPr id="84" name="Shape 84"/>
          <p:cNvSpPr txBox="1"/>
          <p:nvPr>
            <p:ph type="title"/>
          </p:nvPr>
        </p:nvSpPr>
        <p:spPr>
          <a:xfrm>
            <a:off x="0" y="-3763"/>
            <a:ext cx="9144000" cy="865896"/>
          </a:xfrm>
          <a:prstGeom prst="rect">
            <a:avLst/>
          </a:prstGeom>
          <a:solidFill>
            <a:schemeClr val="dk2"/>
          </a:solid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None/>
              <a:defRPr b="0" i="0" sz="2800" u="none" cap="none" strike="noStrike">
                <a:solidFill>
                  <a:schemeClr val="lt1"/>
                </a:solidFill>
              </a:defRPr>
            </a:lvl1pPr>
            <a:lvl2pPr indent="0" lvl="1">
              <a:spcBef>
                <a:spcPts val="0"/>
              </a:spcBef>
              <a:spcAft>
                <a:spcPts val="0"/>
              </a:spcAft>
              <a:buSzPts val="1400"/>
              <a:buNone/>
              <a:defRPr sz="1800">
                <a:solidFill>
                  <a:schemeClr val="lt1"/>
                </a:solidFill>
                <a:latin typeface="Arial"/>
                <a:ea typeface="Arial"/>
                <a:cs typeface="Arial"/>
                <a:sym typeface="Arial"/>
              </a:defRPr>
            </a:lvl2pPr>
            <a:lvl3pPr indent="0" lvl="2">
              <a:spcBef>
                <a:spcPts val="0"/>
              </a:spcBef>
              <a:spcAft>
                <a:spcPts val="0"/>
              </a:spcAft>
              <a:buSzPts val="1400"/>
              <a:buNone/>
              <a:defRPr sz="1800">
                <a:solidFill>
                  <a:schemeClr val="lt1"/>
                </a:solidFill>
                <a:latin typeface="Arial"/>
                <a:ea typeface="Arial"/>
                <a:cs typeface="Arial"/>
                <a:sym typeface="Arial"/>
              </a:defRPr>
            </a:lvl3pPr>
            <a:lvl4pPr indent="0" lvl="3">
              <a:spcBef>
                <a:spcPts val="0"/>
              </a:spcBef>
              <a:spcAft>
                <a:spcPts val="0"/>
              </a:spcAft>
              <a:buSzPts val="1400"/>
              <a:buNone/>
              <a:defRPr sz="1800">
                <a:solidFill>
                  <a:schemeClr val="lt1"/>
                </a:solidFill>
                <a:latin typeface="Arial"/>
                <a:ea typeface="Arial"/>
                <a:cs typeface="Arial"/>
                <a:sym typeface="Arial"/>
              </a:defRPr>
            </a:lvl4pPr>
            <a:lvl5pPr indent="0" lvl="4">
              <a:spcBef>
                <a:spcPts val="0"/>
              </a:spcBef>
              <a:spcAft>
                <a:spcPts val="0"/>
              </a:spcAft>
              <a:buSzPts val="1400"/>
              <a:buNone/>
              <a:defRPr sz="1800">
                <a:solidFill>
                  <a:schemeClr val="lt1"/>
                </a:solidFill>
                <a:latin typeface="Arial"/>
                <a:ea typeface="Arial"/>
                <a:cs typeface="Arial"/>
                <a:sym typeface="Arial"/>
              </a:defRPr>
            </a:lvl5pPr>
            <a:lvl6pPr indent="0" lvl="5">
              <a:spcBef>
                <a:spcPts val="0"/>
              </a:spcBef>
              <a:spcAft>
                <a:spcPts val="0"/>
              </a:spcAft>
              <a:buSzPts val="1400"/>
              <a:buNone/>
              <a:defRPr sz="1800">
                <a:solidFill>
                  <a:schemeClr val="lt1"/>
                </a:solidFill>
                <a:latin typeface="Arial"/>
                <a:ea typeface="Arial"/>
                <a:cs typeface="Arial"/>
                <a:sym typeface="Arial"/>
              </a:defRPr>
            </a:lvl6pPr>
            <a:lvl7pPr indent="0" lvl="6">
              <a:spcBef>
                <a:spcPts val="0"/>
              </a:spcBef>
              <a:spcAft>
                <a:spcPts val="0"/>
              </a:spcAft>
              <a:buSzPts val="1400"/>
              <a:buNone/>
              <a:defRPr sz="1800">
                <a:solidFill>
                  <a:schemeClr val="lt1"/>
                </a:solidFill>
                <a:latin typeface="Arial"/>
                <a:ea typeface="Arial"/>
                <a:cs typeface="Arial"/>
                <a:sym typeface="Arial"/>
              </a:defRPr>
            </a:lvl7pPr>
            <a:lvl8pPr indent="0" lvl="7">
              <a:spcBef>
                <a:spcPts val="0"/>
              </a:spcBef>
              <a:spcAft>
                <a:spcPts val="0"/>
              </a:spcAft>
              <a:buSzPts val="1400"/>
              <a:buNone/>
              <a:defRPr sz="1800">
                <a:solidFill>
                  <a:schemeClr val="lt1"/>
                </a:solidFill>
                <a:latin typeface="Arial"/>
                <a:ea typeface="Arial"/>
                <a:cs typeface="Arial"/>
                <a:sym typeface="Arial"/>
              </a:defRPr>
            </a:lvl8pPr>
            <a:lvl9pPr indent="0" lvl="8">
              <a:spcBef>
                <a:spcPts val="0"/>
              </a:spcBef>
              <a:spcAft>
                <a:spcPts val="0"/>
              </a:spcAft>
              <a:buSzPts val="1400"/>
              <a:buNone/>
              <a:defRPr sz="1800">
                <a:solidFill>
                  <a:schemeClr val="lt1"/>
                </a:solidFill>
                <a:latin typeface="Arial"/>
                <a:ea typeface="Arial"/>
                <a:cs typeface="Arial"/>
                <a:sym typeface="Arial"/>
              </a:defRPr>
            </a:lvl9pPr>
          </a:lstStyle>
          <a:p/>
        </p:txBody>
      </p:sp>
      <p:sp>
        <p:nvSpPr>
          <p:cNvPr id="85" name="Shape 85"/>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Blue Gradient Bottom">
  <p:cSld name="Content_Blue Gradient Bottom">
    <p:spTree>
      <p:nvGrpSpPr>
        <p:cNvPr id="86" name="Shape 86"/>
        <p:cNvGrpSpPr/>
        <p:nvPr/>
      </p:nvGrpSpPr>
      <p:grpSpPr>
        <a:xfrm>
          <a:off x="0" y="0"/>
          <a:ext cx="0" cy="0"/>
          <a:chOff x="0" y="0"/>
          <a:chExt cx="0" cy="0"/>
        </a:xfrm>
      </p:grpSpPr>
      <p:sp>
        <p:nvSpPr>
          <p:cNvPr id="87" name="Shape 87"/>
          <p:cNvSpPr txBox="1"/>
          <p:nvPr>
            <p:ph type="title"/>
          </p:nvPr>
        </p:nvSpPr>
        <p:spPr>
          <a:xfrm>
            <a:off x="0" y="-3763"/>
            <a:ext cx="9144000" cy="865896"/>
          </a:xfrm>
          <a:prstGeom prst="rect">
            <a:avLst/>
          </a:prstGeom>
          <a:solidFill>
            <a:schemeClr val="dk2"/>
          </a:solidFill>
          <a:ln>
            <a:noFill/>
          </a:ln>
        </p:spPr>
        <p:txBody>
          <a:bodyPr anchorCtr="0" anchor="ctr" bIns="91425" lIns="91425" spcFirstLastPara="1" rIns="91425" wrap="square" tIns="91425"/>
          <a:lstStyle>
            <a:lvl1pPr indent="0" lvl="0" marL="0" marR="0" rtl="0" algn="ctr">
              <a:spcBef>
                <a:spcPts val="0"/>
              </a:spcBef>
              <a:spcAft>
                <a:spcPts val="0"/>
              </a:spcAft>
              <a:buClr>
                <a:schemeClr val="lt1"/>
              </a:buClr>
              <a:buSzPts val="1400"/>
              <a:buFont typeface="Arial"/>
              <a:buNone/>
              <a:defRPr b="0" i="0" sz="2800" u="none" cap="none" strike="noStrike">
                <a:solidFill>
                  <a:schemeClr val="lt1"/>
                </a:solidFill>
                <a:latin typeface="Arial"/>
                <a:ea typeface="Arial"/>
                <a:cs typeface="Arial"/>
                <a:sym typeface="Arial"/>
              </a:defRPr>
            </a:lvl1pPr>
            <a:lvl2pPr indent="0" lvl="1">
              <a:spcBef>
                <a:spcPts val="0"/>
              </a:spcBef>
              <a:spcAft>
                <a:spcPts val="0"/>
              </a:spcAft>
              <a:buSzPts val="1400"/>
              <a:buNone/>
              <a:defRPr sz="1800">
                <a:solidFill>
                  <a:schemeClr val="lt1"/>
                </a:solidFill>
                <a:latin typeface="Arial"/>
                <a:ea typeface="Arial"/>
                <a:cs typeface="Arial"/>
                <a:sym typeface="Arial"/>
              </a:defRPr>
            </a:lvl2pPr>
            <a:lvl3pPr indent="0" lvl="2">
              <a:spcBef>
                <a:spcPts val="0"/>
              </a:spcBef>
              <a:spcAft>
                <a:spcPts val="0"/>
              </a:spcAft>
              <a:buSzPts val="1400"/>
              <a:buNone/>
              <a:defRPr sz="1800">
                <a:solidFill>
                  <a:schemeClr val="lt1"/>
                </a:solidFill>
                <a:latin typeface="Arial"/>
                <a:ea typeface="Arial"/>
                <a:cs typeface="Arial"/>
                <a:sym typeface="Arial"/>
              </a:defRPr>
            </a:lvl3pPr>
            <a:lvl4pPr indent="0" lvl="3">
              <a:spcBef>
                <a:spcPts val="0"/>
              </a:spcBef>
              <a:spcAft>
                <a:spcPts val="0"/>
              </a:spcAft>
              <a:buSzPts val="1400"/>
              <a:buNone/>
              <a:defRPr sz="1800">
                <a:solidFill>
                  <a:schemeClr val="lt1"/>
                </a:solidFill>
                <a:latin typeface="Arial"/>
                <a:ea typeface="Arial"/>
                <a:cs typeface="Arial"/>
                <a:sym typeface="Arial"/>
              </a:defRPr>
            </a:lvl4pPr>
            <a:lvl5pPr indent="0" lvl="4">
              <a:spcBef>
                <a:spcPts val="0"/>
              </a:spcBef>
              <a:spcAft>
                <a:spcPts val="0"/>
              </a:spcAft>
              <a:buSzPts val="1400"/>
              <a:buNone/>
              <a:defRPr sz="1800">
                <a:solidFill>
                  <a:schemeClr val="lt1"/>
                </a:solidFill>
                <a:latin typeface="Arial"/>
                <a:ea typeface="Arial"/>
                <a:cs typeface="Arial"/>
                <a:sym typeface="Arial"/>
              </a:defRPr>
            </a:lvl5pPr>
            <a:lvl6pPr indent="0" lvl="5">
              <a:spcBef>
                <a:spcPts val="0"/>
              </a:spcBef>
              <a:spcAft>
                <a:spcPts val="0"/>
              </a:spcAft>
              <a:buSzPts val="1400"/>
              <a:buNone/>
              <a:defRPr sz="1800">
                <a:solidFill>
                  <a:schemeClr val="lt1"/>
                </a:solidFill>
                <a:latin typeface="Arial"/>
                <a:ea typeface="Arial"/>
                <a:cs typeface="Arial"/>
                <a:sym typeface="Arial"/>
              </a:defRPr>
            </a:lvl6pPr>
            <a:lvl7pPr indent="0" lvl="6">
              <a:spcBef>
                <a:spcPts val="0"/>
              </a:spcBef>
              <a:spcAft>
                <a:spcPts val="0"/>
              </a:spcAft>
              <a:buSzPts val="1400"/>
              <a:buNone/>
              <a:defRPr sz="1800">
                <a:solidFill>
                  <a:schemeClr val="lt1"/>
                </a:solidFill>
                <a:latin typeface="Arial"/>
                <a:ea typeface="Arial"/>
                <a:cs typeface="Arial"/>
                <a:sym typeface="Arial"/>
              </a:defRPr>
            </a:lvl7pPr>
            <a:lvl8pPr indent="0" lvl="7">
              <a:spcBef>
                <a:spcPts val="0"/>
              </a:spcBef>
              <a:spcAft>
                <a:spcPts val="0"/>
              </a:spcAft>
              <a:buSzPts val="1400"/>
              <a:buNone/>
              <a:defRPr sz="1800">
                <a:solidFill>
                  <a:schemeClr val="lt1"/>
                </a:solidFill>
                <a:latin typeface="Arial"/>
                <a:ea typeface="Arial"/>
                <a:cs typeface="Arial"/>
                <a:sym typeface="Arial"/>
              </a:defRPr>
            </a:lvl8pPr>
            <a:lvl9pPr indent="0" lvl="8">
              <a:spcBef>
                <a:spcPts val="0"/>
              </a:spcBef>
              <a:spcAft>
                <a:spcPts val="0"/>
              </a:spcAft>
              <a:buSzPts val="1400"/>
              <a:buNone/>
              <a:defRPr sz="1800">
                <a:solidFill>
                  <a:schemeClr val="lt1"/>
                </a:solidFill>
                <a:latin typeface="Arial"/>
                <a:ea typeface="Arial"/>
                <a:cs typeface="Arial"/>
                <a:sym typeface="Arial"/>
              </a:defRPr>
            </a:lvl9pPr>
          </a:lstStyle>
          <a:p/>
        </p:txBody>
      </p:sp>
      <p:sp>
        <p:nvSpPr>
          <p:cNvPr id="88" name="Shape 88"/>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sz="800">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Shape 89"/>
          <p:cNvSpPr/>
          <p:nvPr/>
        </p:nvSpPr>
        <p:spPr>
          <a:xfrm>
            <a:off x="-906" y="3440021"/>
            <a:ext cx="9144906" cy="1703478"/>
          </a:xfrm>
          <a:prstGeom prst="rect">
            <a:avLst/>
          </a:prstGeom>
          <a:gradFill>
            <a:gsLst>
              <a:gs pos="0">
                <a:srgbClr val="005CB9">
                  <a:alpha val="0"/>
                </a:srgbClr>
              </a:gs>
              <a:gs pos="100000">
                <a:srgbClr val="005CB9">
                  <a:alpha val="13725"/>
                </a:srgbClr>
              </a:gs>
            </a:gsLst>
            <a:lin ang="16200000" scaled="0"/>
          </a:gradFill>
          <a:ln>
            <a:noFill/>
          </a:ln>
        </p:spPr>
        <p:txBody>
          <a:bodyPr anchorCtr="0" anchor="t" bIns="45700" lIns="91425" spcFirstLastPara="1" rIns="91425" wrap="square" tIns="45700">
            <a:noAutofit/>
          </a:bodyPr>
          <a:lstStyle/>
          <a:p>
            <a:pPr indent="-68577" lvl="0" marL="68577" marR="0" rtl="0" algn="ctr">
              <a:spcBef>
                <a:spcPts val="0"/>
              </a:spcBef>
              <a:spcAft>
                <a:spcPts val="0"/>
              </a:spcAft>
              <a:buNone/>
            </a:pPr>
            <a:r>
              <a:t/>
            </a:r>
            <a:endParaRPr b="1" sz="1050">
              <a:solidFill>
                <a:srgbClr val="666666"/>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ilt for the Future_Thank You_Q&amp;A">
  <p:cSld name="Built for the Future_Thank You_Q&amp;A">
    <p:bg>
      <p:bgPr>
        <a:solidFill>
          <a:schemeClr val="dk2"/>
        </a:solidFill>
      </p:bgPr>
    </p:bg>
    <p:spTree>
      <p:nvGrpSpPr>
        <p:cNvPr id="90" name="Shape 90"/>
        <p:cNvGrpSpPr/>
        <p:nvPr/>
      </p:nvGrpSpPr>
      <p:grpSpPr>
        <a:xfrm>
          <a:off x="0" y="0"/>
          <a:ext cx="0" cy="0"/>
          <a:chOff x="0" y="0"/>
          <a:chExt cx="0" cy="0"/>
        </a:xfrm>
      </p:grpSpPr>
      <p:sp>
        <p:nvSpPr>
          <p:cNvPr id="91" name="Shape 91"/>
          <p:cNvSpPr txBox="1"/>
          <p:nvPr>
            <p:ph idx="1" type="subTitle"/>
          </p:nvPr>
        </p:nvSpPr>
        <p:spPr>
          <a:xfrm>
            <a:off x="1371600" y="3729884"/>
            <a:ext cx="6400800" cy="338554"/>
          </a:xfrm>
          <a:prstGeom prst="rect">
            <a:avLst/>
          </a:prstGeom>
          <a:noFill/>
          <a:ln>
            <a:noFill/>
          </a:ln>
        </p:spPr>
        <p:txBody>
          <a:bodyPr anchorCtr="0" anchor="t" bIns="91425" lIns="91425" spcFirstLastPara="1" rIns="91425" wrap="square" tIns="91425"/>
          <a:lstStyle>
            <a:lvl1pPr indent="-285750" lvl="0" marL="285750" marR="0" rtl="0" algn="ctr">
              <a:lnSpc>
                <a:spcPct val="100000"/>
              </a:lnSpc>
              <a:spcBef>
                <a:spcPts val="600"/>
              </a:spcBef>
              <a:spcAft>
                <a:spcPts val="0"/>
              </a:spcAft>
              <a:buClr>
                <a:srgbClr val="F38B00"/>
              </a:buClr>
              <a:buSzPts val="1800"/>
              <a:buFont typeface="Arial"/>
              <a:buNone/>
              <a:defRPr b="0" i="0" sz="1600" u="none" cap="none" strike="noStrike">
                <a:solidFill>
                  <a:schemeClr val="lt1"/>
                </a:solidFill>
                <a:latin typeface="Arial"/>
                <a:ea typeface="Arial"/>
                <a:cs typeface="Arial"/>
                <a:sym typeface="Arial"/>
              </a:defRPr>
            </a:lvl1pPr>
            <a:lvl2pPr indent="-330200" lvl="1" marL="685800"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2pPr>
            <a:lvl3pPr indent="-320039" lvl="2" marL="1005839" marR="0" rtl="0" algn="l">
              <a:lnSpc>
                <a:spcPct val="100000"/>
              </a:lnSpc>
              <a:spcBef>
                <a:spcPts val="600"/>
              </a:spcBef>
              <a:spcAft>
                <a:spcPts val="0"/>
              </a:spcAft>
              <a:buClr>
                <a:srgbClr val="F38B00"/>
              </a:buClr>
              <a:buSzPts val="1800"/>
              <a:buFont typeface="Arial"/>
              <a:buChar char="•"/>
              <a:defRPr b="0" i="0" sz="1800" u="none" cap="none" strike="noStrike">
                <a:solidFill>
                  <a:schemeClr val="dk1"/>
                </a:solidFill>
                <a:latin typeface="Arial"/>
                <a:ea typeface="Arial"/>
                <a:cs typeface="Arial"/>
                <a:sym typeface="Arial"/>
              </a:defRPr>
            </a:lvl3pPr>
            <a:lvl4pPr indent="-171450" lvl="3" marL="1200150" marR="0" rtl="0" algn="l">
              <a:spcBef>
                <a:spcPts val="60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4pPr>
            <a:lvl5pPr indent="-171450" lvl="4" marL="1543050" marR="0" rtl="0" algn="l">
              <a:spcBef>
                <a:spcPts val="270"/>
              </a:spcBef>
              <a:spcAft>
                <a:spcPts val="0"/>
              </a:spcAft>
              <a:buClr>
                <a:srgbClr val="5D87A1"/>
              </a:buClr>
              <a:buSzPts val="1350"/>
              <a:buFont typeface="Arial"/>
              <a:buChar char="»"/>
              <a:defRPr b="0" i="0" sz="1350" u="none" cap="none" strike="noStrike">
                <a:solidFill>
                  <a:srgbClr val="7F7F7F"/>
                </a:solidFill>
                <a:latin typeface="Arial"/>
                <a:ea typeface="Arial"/>
                <a:cs typeface="Arial"/>
                <a:sym typeface="Arial"/>
              </a:defRPr>
            </a:lvl5pPr>
            <a:lvl6pPr indent="-171450" lvl="5" marL="18859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171450" lvl="6" marL="22288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171450" lvl="7" marL="25717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171450" lvl="8" marL="2914650" marR="0" rtl="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grpSp>
        <p:nvGrpSpPr>
          <p:cNvPr id="92" name="Shape 92"/>
          <p:cNvGrpSpPr/>
          <p:nvPr/>
        </p:nvGrpSpPr>
        <p:grpSpPr>
          <a:xfrm>
            <a:off x="2653086" y="1213142"/>
            <a:ext cx="3837828" cy="1542093"/>
            <a:chOff x="2960265" y="2491587"/>
            <a:chExt cx="3117110" cy="1252498"/>
          </a:xfrm>
        </p:grpSpPr>
        <p:sp>
          <p:nvSpPr>
            <p:cNvPr id="93" name="Shape 93"/>
            <p:cNvSpPr/>
            <p:nvPr/>
          </p:nvSpPr>
          <p:spPr>
            <a:xfrm>
              <a:off x="3770531" y="2491587"/>
              <a:ext cx="1637975" cy="608013"/>
            </a:xfrm>
            <a:custGeom>
              <a:pathLst>
                <a:path extrusionOk="0" h="120000" w="120000">
                  <a:moveTo>
                    <a:pt x="7036" y="113555"/>
                  </a:moveTo>
                  <a:cubicBezTo>
                    <a:pt x="15802" y="58012"/>
                    <a:pt x="36218" y="19067"/>
                    <a:pt x="60005" y="19067"/>
                  </a:cubicBezTo>
                  <a:cubicBezTo>
                    <a:pt x="83786" y="19067"/>
                    <a:pt x="104197" y="58012"/>
                    <a:pt x="112968" y="113555"/>
                  </a:cubicBezTo>
                  <a:cubicBezTo>
                    <a:pt x="112968" y="113555"/>
                    <a:pt x="112968" y="113555"/>
                    <a:pt x="112968" y="113555"/>
                  </a:cubicBezTo>
                  <a:cubicBezTo>
                    <a:pt x="113470" y="117307"/>
                    <a:pt x="114806" y="120000"/>
                    <a:pt x="116375" y="120000"/>
                  </a:cubicBezTo>
                  <a:cubicBezTo>
                    <a:pt x="118379" y="120000"/>
                    <a:pt x="120000" y="115634"/>
                    <a:pt x="120000" y="110235"/>
                  </a:cubicBezTo>
                  <a:cubicBezTo>
                    <a:pt x="120000" y="108910"/>
                    <a:pt x="119922" y="107669"/>
                    <a:pt x="119746" y="106525"/>
                  </a:cubicBezTo>
                  <a:cubicBezTo>
                    <a:pt x="109851" y="43896"/>
                    <a:pt x="86826" y="0"/>
                    <a:pt x="60005" y="0"/>
                  </a:cubicBezTo>
                  <a:cubicBezTo>
                    <a:pt x="33189" y="0"/>
                    <a:pt x="10169" y="43882"/>
                    <a:pt x="264" y="106483"/>
                  </a:cubicBezTo>
                  <a:cubicBezTo>
                    <a:pt x="77" y="107613"/>
                    <a:pt x="0" y="108910"/>
                    <a:pt x="0" y="110235"/>
                  </a:cubicBezTo>
                  <a:cubicBezTo>
                    <a:pt x="0" y="115634"/>
                    <a:pt x="1630" y="120000"/>
                    <a:pt x="3629" y="120000"/>
                  </a:cubicBezTo>
                  <a:cubicBezTo>
                    <a:pt x="5198" y="120000"/>
                    <a:pt x="6492" y="117335"/>
                    <a:pt x="7036" y="113555"/>
                  </a:cubicBezTo>
                </a:path>
              </a:pathLst>
            </a:custGeom>
            <a:solidFill>
              <a:schemeClr val="l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94" name="Shape 94"/>
            <p:cNvSpPr/>
            <p:nvPr/>
          </p:nvSpPr>
          <p:spPr>
            <a:xfrm>
              <a:off x="2960265" y="3223435"/>
              <a:ext cx="549133" cy="367495"/>
            </a:xfrm>
            <a:custGeom>
              <a:pathLst>
                <a:path extrusionOk="0" h="120000" w="120000">
                  <a:moveTo>
                    <a:pt x="99660" y="115500"/>
                  </a:moveTo>
                  <a:cubicBezTo>
                    <a:pt x="99088" y="118269"/>
                    <a:pt x="97714" y="120000"/>
                    <a:pt x="95135" y="120000"/>
                  </a:cubicBezTo>
                  <a:cubicBezTo>
                    <a:pt x="80725" y="120000"/>
                    <a:pt x="80725" y="120000"/>
                    <a:pt x="80725" y="120000"/>
                  </a:cubicBezTo>
                  <a:cubicBezTo>
                    <a:pt x="78378" y="120000"/>
                    <a:pt x="77189" y="119007"/>
                    <a:pt x="76571" y="115500"/>
                  </a:cubicBezTo>
                  <a:cubicBezTo>
                    <a:pt x="62965" y="39323"/>
                    <a:pt x="62965" y="39323"/>
                    <a:pt x="62965" y="39323"/>
                  </a:cubicBezTo>
                  <a:cubicBezTo>
                    <a:pt x="61575" y="31615"/>
                    <a:pt x="60972" y="22661"/>
                    <a:pt x="60185" y="13684"/>
                  </a:cubicBezTo>
                  <a:cubicBezTo>
                    <a:pt x="59598" y="22661"/>
                    <a:pt x="58810" y="31846"/>
                    <a:pt x="57436" y="39323"/>
                  </a:cubicBezTo>
                  <a:cubicBezTo>
                    <a:pt x="43814" y="115500"/>
                    <a:pt x="43814" y="115500"/>
                    <a:pt x="43814" y="115500"/>
                  </a:cubicBezTo>
                  <a:cubicBezTo>
                    <a:pt x="43413" y="118269"/>
                    <a:pt x="41837" y="120000"/>
                    <a:pt x="39274" y="120000"/>
                  </a:cubicBezTo>
                  <a:cubicBezTo>
                    <a:pt x="24648" y="120000"/>
                    <a:pt x="24648" y="120000"/>
                    <a:pt x="24648" y="120000"/>
                  </a:cubicBezTo>
                  <a:cubicBezTo>
                    <a:pt x="22301" y="120000"/>
                    <a:pt x="21096" y="119007"/>
                    <a:pt x="20525" y="115500"/>
                  </a:cubicBezTo>
                  <a:cubicBezTo>
                    <a:pt x="571" y="5976"/>
                    <a:pt x="571" y="5976"/>
                    <a:pt x="571" y="5976"/>
                  </a:cubicBezTo>
                  <a:cubicBezTo>
                    <a:pt x="0" y="2238"/>
                    <a:pt x="1559" y="0"/>
                    <a:pt x="3737" y="0"/>
                  </a:cubicBezTo>
                  <a:cubicBezTo>
                    <a:pt x="13003" y="0"/>
                    <a:pt x="13003" y="0"/>
                    <a:pt x="13003" y="0"/>
                  </a:cubicBezTo>
                  <a:cubicBezTo>
                    <a:pt x="15567" y="0"/>
                    <a:pt x="16957" y="1269"/>
                    <a:pt x="17559" y="5007"/>
                  </a:cubicBezTo>
                  <a:cubicBezTo>
                    <a:pt x="30193" y="83146"/>
                    <a:pt x="30193" y="83146"/>
                    <a:pt x="30193" y="83146"/>
                  </a:cubicBezTo>
                  <a:cubicBezTo>
                    <a:pt x="31552" y="92123"/>
                    <a:pt x="31969" y="101353"/>
                    <a:pt x="32571" y="109776"/>
                  </a:cubicBezTo>
                  <a:cubicBezTo>
                    <a:pt x="33544" y="101561"/>
                    <a:pt x="34332" y="91869"/>
                    <a:pt x="35891" y="83400"/>
                  </a:cubicBezTo>
                  <a:cubicBezTo>
                    <a:pt x="49930" y="4753"/>
                    <a:pt x="49930" y="4753"/>
                    <a:pt x="49930" y="4753"/>
                  </a:cubicBezTo>
                  <a:cubicBezTo>
                    <a:pt x="50532" y="1500"/>
                    <a:pt x="52293" y="0"/>
                    <a:pt x="54656" y="0"/>
                  </a:cubicBezTo>
                  <a:cubicBezTo>
                    <a:pt x="66115" y="0"/>
                    <a:pt x="66115" y="0"/>
                    <a:pt x="66115" y="0"/>
                  </a:cubicBezTo>
                  <a:cubicBezTo>
                    <a:pt x="68463" y="0"/>
                    <a:pt x="70455" y="1753"/>
                    <a:pt x="71057" y="5007"/>
                  </a:cubicBezTo>
                  <a:cubicBezTo>
                    <a:pt x="85250" y="83400"/>
                    <a:pt x="85250" y="83400"/>
                    <a:pt x="85250" y="83400"/>
                  </a:cubicBezTo>
                  <a:cubicBezTo>
                    <a:pt x="86841" y="91869"/>
                    <a:pt x="87644" y="101330"/>
                    <a:pt x="88416" y="109776"/>
                  </a:cubicBezTo>
                  <a:cubicBezTo>
                    <a:pt x="89204" y="101538"/>
                    <a:pt x="89992" y="91869"/>
                    <a:pt x="91166" y="83400"/>
                  </a:cubicBezTo>
                  <a:cubicBezTo>
                    <a:pt x="102826" y="4753"/>
                    <a:pt x="102826" y="4753"/>
                    <a:pt x="102826" y="4753"/>
                  </a:cubicBezTo>
                  <a:cubicBezTo>
                    <a:pt x="103227" y="1500"/>
                    <a:pt x="105204" y="0"/>
                    <a:pt x="107583" y="0"/>
                  </a:cubicBezTo>
                  <a:cubicBezTo>
                    <a:pt x="116262" y="0"/>
                    <a:pt x="116262" y="0"/>
                    <a:pt x="116262" y="0"/>
                  </a:cubicBezTo>
                  <a:cubicBezTo>
                    <a:pt x="118424" y="0"/>
                    <a:pt x="120000" y="2007"/>
                    <a:pt x="119413" y="5723"/>
                  </a:cubicBezTo>
                  <a:lnTo>
                    <a:pt x="99660" y="115500"/>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95" name="Shape 95"/>
            <p:cNvSpPr/>
            <p:nvPr/>
          </p:nvSpPr>
          <p:spPr>
            <a:xfrm>
              <a:off x="3598736" y="3217063"/>
              <a:ext cx="345026" cy="377129"/>
            </a:xfrm>
            <a:custGeom>
              <a:pathLst>
                <a:path extrusionOk="0" h="120000" w="120000">
                  <a:moveTo>
                    <a:pt x="59705" y="16259"/>
                  </a:moveTo>
                  <a:cubicBezTo>
                    <a:pt x="38025" y="16259"/>
                    <a:pt x="26079" y="30562"/>
                    <a:pt x="26079" y="59685"/>
                  </a:cubicBezTo>
                  <a:cubicBezTo>
                    <a:pt x="26079" y="89550"/>
                    <a:pt x="38025" y="103988"/>
                    <a:pt x="59705" y="103988"/>
                  </a:cubicBezTo>
                  <a:cubicBezTo>
                    <a:pt x="81384" y="103988"/>
                    <a:pt x="93306" y="89550"/>
                    <a:pt x="93306" y="59685"/>
                  </a:cubicBezTo>
                  <a:cubicBezTo>
                    <a:pt x="93306" y="30562"/>
                    <a:pt x="81384" y="16259"/>
                    <a:pt x="59705" y="16259"/>
                  </a:cubicBezTo>
                  <a:moveTo>
                    <a:pt x="60319" y="120000"/>
                  </a:moveTo>
                  <a:cubicBezTo>
                    <a:pt x="23891" y="120000"/>
                    <a:pt x="0" y="97061"/>
                    <a:pt x="0" y="59685"/>
                  </a:cubicBezTo>
                  <a:cubicBezTo>
                    <a:pt x="0" y="22556"/>
                    <a:pt x="23891" y="0"/>
                    <a:pt x="60319" y="0"/>
                  </a:cubicBezTo>
                  <a:cubicBezTo>
                    <a:pt x="96771" y="0"/>
                    <a:pt x="120000" y="22556"/>
                    <a:pt x="120000" y="59685"/>
                  </a:cubicBezTo>
                  <a:cubicBezTo>
                    <a:pt x="120000" y="97061"/>
                    <a:pt x="96771" y="120000"/>
                    <a:pt x="60319"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96" name="Shape 96"/>
            <p:cNvSpPr/>
            <p:nvPr/>
          </p:nvSpPr>
          <p:spPr>
            <a:xfrm>
              <a:off x="4069632" y="3217063"/>
              <a:ext cx="224034" cy="373658"/>
            </a:xfrm>
            <a:custGeom>
              <a:pathLst>
                <a:path extrusionOk="0" h="120000" w="120000">
                  <a:moveTo>
                    <a:pt x="112731" y="18657"/>
                  </a:moveTo>
                  <a:cubicBezTo>
                    <a:pt x="111293" y="22038"/>
                    <a:pt x="106940" y="24240"/>
                    <a:pt x="98649" y="22992"/>
                  </a:cubicBezTo>
                  <a:cubicBezTo>
                    <a:pt x="91911" y="22038"/>
                    <a:pt x="80820" y="20313"/>
                    <a:pt x="71621" y="20313"/>
                  </a:cubicBezTo>
                  <a:cubicBezTo>
                    <a:pt x="57577" y="20313"/>
                    <a:pt x="38725" y="29892"/>
                    <a:pt x="38725" y="51204"/>
                  </a:cubicBezTo>
                  <a:cubicBezTo>
                    <a:pt x="38725" y="115142"/>
                    <a:pt x="38725" y="115142"/>
                    <a:pt x="38725" y="115142"/>
                  </a:cubicBezTo>
                  <a:cubicBezTo>
                    <a:pt x="38725" y="117821"/>
                    <a:pt x="33842" y="120000"/>
                    <a:pt x="28542" y="120000"/>
                  </a:cubicBezTo>
                  <a:cubicBezTo>
                    <a:pt x="10145" y="120000"/>
                    <a:pt x="10145" y="120000"/>
                    <a:pt x="10145" y="120000"/>
                  </a:cubicBezTo>
                  <a:cubicBezTo>
                    <a:pt x="4845" y="120000"/>
                    <a:pt x="0" y="117821"/>
                    <a:pt x="0" y="115142"/>
                  </a:cubicBezTo>
                  <a:cubicBezTo>
                    <a:pt x="0" y="6899"/>
                    <a:pt x="0" y="6899"/>
                    <a:pt x="0" y="6899"/>
                  </a:cubicBezTo>
                  <a:cubicBezTo>
                    <a:pt x="0" y="3972"/>
                    <a:pt x="4845" y="1974"/>
                    <a:pt x="10145" y="1974"/>
                  </a:cubicBezTo>
                  <a:cubicBezTo>
                    <a:pt x="21274" y="1974"/>
                    <a:pt x="21274" y="1974"/>
                    <a:pt x="21274" y="1974"/>
                  </a:cubicBezTo>
                  <a:cubicBezTo>
                    <a:pt x="26119" y="1974"/>
                    <a:pt x="29981" y="3222"/>
                    <a:pt x="31457" y="5674"/>
                  </a:cubicBezTo>
                  <a:cubicBezTo>
                    <a:pt x="38233" y="18884"/>
                    <a:pt x="38233" y="18884"/>
                    <a:pt x="38233" y="18884"/>
                  </a:cubicBezTo>
                  <a:cubicBezTo>
                    <a:pt x="51785" y="7399"/>
                    <a:pt x="70145" y="0"/>
                    <a:pt x="92403" y="0"/>
                  </a:cubicBezTo>
                  <a:cubicBezTo>
                    <a:pt x="107886" y="0"/>
                    <a:pt x="120000" y="3676"/>
                    <a:pt x="117577" y="8579"/>
                  </a:cubicBezTo>
                  <a:lnTo>
                    <a:pt x="112731" y="18657"/>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97" name="Shape 97"/>
            <p:cNvSpPr/>
            <p:nvPr/>
          </p:nvSpPr>
          <p:spPr>
            <a:xfrm>
              <a:off x="4807912" y="3045268"/>
              <a:ext cx="316124" cy="547218"/>
            </a:xfrm>
            <a:custGeom>
              <a:pathLst>
                <a:path extrusionOk="0" h="120000" w="120000">
                  <a:moveTo>
                    <a:pt x="60657" y="48198"/>
                  </a:moveTo>
                  <a:cubicBezTo>
                    <a:pt x="50355" y="48198"/>
                    <a:pt x="42494" y="50383"/>
                    <a:pt x="37692" y="54738"/>
                  </a:cubicBezTo>
                  <a:cubicBezTo>
                    <a:pt x="32890" y="59108"/>
                    <a:pt x="29134" y="66346"/>
                    <a:pt x="29134" y="78605"/>
                  </a:cubicBezTo>
                  <a:cubicBezTo>
                    <a:pt x="29134" y="100100"/>
                    <a:pt x="38739" y="108919"/>
                    <a:pt x="60308" y="108919"/>
                  </a:cubicBezTo>
                  <a:cubicBezTo>
                    <a:pt x="82629" y="108919"/>
                    <a:pt x="93896" y="99093"/>
                    <a:pt x="93896" y="78930"/>
                  </a:cubicBezTo>
                  <a:cubicBezTo>
                    <a:pt x="93896" y="58938"/>
                    <a:pt x="81556" y="48198"/>
                    <a:pt x="60657" y="48198"/>
                  </a:cubicBezTo>
                  <a:moveTo>
                    <a:pt x="112810" y="118667"/>
                  </a:moveTo>
                  <a:cubicBezTo>
                    <a:pt x="105566" y="118667"/>
                    <a:pt x="105566" y="118667"/>
                    <a:pt x="105566" y="118667"/>
                  </a:cubicBezTo>
                  <a:cubicBezTo>
                    <a:pt x="100469" y="118667"/>
                    <a:pt x="97706" y="117659"/>
                    <a:pt x="96686" y="115304"/>
                  </a:cubicBezTo>
                  <a:cubicBezTo>
                    <a:pt x="93896" y="108578"/>
                    <a:pt x="93896" y="108578"/>
                    <a:pt x="93896" y="108578"/>
                  </a:cubicBezTo>
                  <a:cubicBezTo>
                    <a:pt x="83997" y="116807"/>
                    <a:pt x="71629" y="120000"/>
                    <a:pt x="53816" y="120000"/>
                  </a:cubicBezTo>
                  <a:cubicBezTo>
                    <a:pt x="18484" y="120000"/>
                    <a:pt x="0" y="105974"/>
                    <a:pt x="0" y="78775"/>
                  </a:cubicBezTo>
                  <a:cubicBezTo>
                    <a:pt x="0" y="62146"/>
                    <a:pt x="4775" y="53901"/>
                    <a:pt x="16445" y="46183"/>
                  </a:cubicBezTo>
                  <a:cubicBezTo>
                    <a:pt x="25378" y="40294"/>
                    <a:pt x="40107" y="37117"/>
                    <a:pt x="54835" y="37117"/>
                  </a:cubicBezTo>
                  <a:cubicBezTo>
                    <a:pt x="71629" y="37117"/>
                    <a:pt x="84319" y="41146"/>
                    <a:pt x="93252" y="49035"/>
                  </a:cubicBezTo>
                  <a:cubicBezTo>
                    <a:pt x="93252" y="3347"/>
                    <a:pt x="93252" y="3347"/>
                    <a:pt x="93252" y="3347"/>
                  </a:cubicBezTo>
                  <a:cubicBezTo>
                    <a:pt x="93252" y="1348"/>
                    <a:pt x="96686" y="0"/>
                    <a:pt x="100469" y="0"/>
                  </a:cubicBezTo>
                  <a:cubicBezTo>
                    <a:pt x="112810" y="0"/>
                    <a:pt x="112810" y="0"/>
                    <a:pt x="112810" y="0"/>
                  </a:cubicBezTo>
                  <a:cubicBezTo>
                    <a:pt x="116566" y="0"/>
                    <a:pt x="120000" y="1348"/>
                    <a:pt x="120000" y="3347"/>
                  </a:cubicBezTo>
                  <a:cubicBezTo>
                    <a:pt x="120000" y="115304"/>
                    <a:pt x="120000" y="115304"/>
                    <a:pt x="120000" y="115304"/>
                  </a:cubicBezTo>
                  <a:cubicBezTo>
                    <a:pt x="120000" y="117148"/>
                    <a:pt x="116539" y="118667"/>
                    <a:pt x="112810" y="118667"/>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98" name="Shape 98"/>
            <p:cNvSpPr/>
            <p:nvPr/>
          </p:nvSpPr>
          <p:spPr>
            <a:xfrm>
              <a:off x="4413340" y="3051640"/>
              <a:ext cx="303199" cy="539858"/>
            </a:xfrm>
            <a:custGeom>
              <a:pathLst>
                <a:path extrusionOk="0" h="120000" w="120000">
                  <a:moveTo>
                    <a:pt x="113342" y="120000"/>
                  </a:moveTo>
                  <a:cubicBezTo>
                    <a:pt x="91552" y="120000"/>
                    <a:pt x="91552" y="120000"/>
                    <a:pt x="91552" y="120000"/>
                  </a:cubicBezTo>
                  <a:cubicBezTo>
                    <a:pt x="87972" y="120000"/>
                    <a:pt x="85062" y="118790"/>
                    <a:pt x="82965" y="117093"/>
                  </a:cubicBezTo>
                  <a:cubicBezTo>
                    <a:pt x="27888" y="77790"/>
                    <a:pt x="27888" y="77790"/>
                    <a:pt x="27888" y="77790"/>
                  </a:cubicBezTo>
                  <a:cubicBezTo>
                    <a:pt x="27888" y="116591"/>
                    <a:pt x="27888" y="116591"/>
                    <a:pt x="27888" y="116591"/>
                  </a:cubicBezTo>
                  <a:cubicBezTo>
                    <a:pt x="27888" y="118460"/>
                    <a:pt x="24335" y="120000"/>
                    <a:pt x="20363" y="120000"/>
                  </a:cubicBezTo>
                  <a:cubicBezTo>
                    <a:pt x="7496" y="120000"/>
                    <a:pt x="7496" y="120000"/>
                    <a:pt x="7496" y="120000"/>
                  </a:cubicBezTo>
                  <a:cubicBezTo>
                    <a:pt x="3580" y="120000"/>
                    <a:pt x="0" y="118460"/>
                    <a:pt x="0" y="116591"/>
                  </a:cubicBezTo>
                  <a:cubicBezTo>
                    <a:pt x="0" y="3377"/>
                    <a:pt x="0" y="3377"/>
                    <a:pt x="0" y="3377"/>
                  </a:cubicBezTo>
                  <a:cubicBezTo>
                    <a:pt x="0" y="1319"/>
                    <a:pt x="3608" y="0"/>
                    <a:pt x="7496" y="0"/>
                  </a:cubicBezTo>
                  <a:cubicBezTo>
                    <a:pt x="20363" y="0"/>
                    <a:pt x="20363" y="0"/>
                    <a:pt x="20363" y="0"/>
                  </a:cubicBezTo>
                  <a:cubicBezTo>
                    <a:pt x="24335" y="0"/>
                    <a:pt x="27888" y="1319"/>
                    <a:pt x="27888" y="3377"/>
                  </a:cubicBezTo>
                  <a:cubicBezTo>
                    <a:pt x="27888" y="76250"/>
                    <a:pt x="27888" y="76250"/>
                    <a:pt x="27888" y="76250"/>
                  </a:cubicBezTo>
                  <a:cubicBezTo>
                    <a:pt x="84643" y="40843"/>
                    <a:pt x="84643" y="40843"/>
                    <a:pt x="84643" y="40843"/>
                  </a:cubicBezTo>
                  <a:cubicBezTo>
                    <a:pt x="86405" y="39492"/>
                    <a:pt x="89286" y="38298"/>
                    <a:pt x="93958" y="38298"/>
                  </a:cubicBezTo>
                  <a:cubicBezTo>
                    <a:pt x="113230" y="38298"/>
                    <a:pt x="113230" y="38298"/>
                    <a:pt x="113230" y="38298"/>
                  </a:cubicBezTo>
                  <a:cubicBezTo>
                    <a:pt x="118209" y="38298"/>
                    <a:pt x="120000" y="40670"/>
                    <a:pt x="117146" y="42366"/>
                  </a:cubicBezTo>
                  <a:cubicBezTo>
                    <a:pt x="56867" y="76407"/>
                    <a:pt x="56867" y="76407"/>
                    <a:pt x="56867" y="76407"/>
                  </a:cubicBezTo>
                  <a:cubicBezTo>
                    <a:pt x="117286" y="115915"/>
                    <a:pt x="117286" y="115915"/>
                    <a:pt x="117286" y="115915"/>
                  </a:cubicBezTo>
                  <a:cubicBezTo>
                    <a:pt x="119804" y="117612"/>
                    <a:pt x="118349" y="120000"/>
                    <a:pt x="113342" y="12000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99" name="Shape 99"/>
            <p:cNvSpPr/>
            <p:nvPr/>
          </p:nvSpPr>
          <p:spPr>
            <a:xfrm>
              <a:off x="5651418" y="3223435"/>
              <a:ext cx="345654" cy="520650"/>
            </a:xfrm>
            <a:custGeom>
              <a:pathLst>
                <a:path extrusionOk="0" h="120000" w="120000">
                  <a:moveTo>
                    <a:pt x="1275" y="3485"/>
                  </a:moveTo>
                  <a:cubicBezTo>
                    <a:pt x="0" y="1547"/>
                    <a:pt x="3287" y="0"/>
                    <a:pt x="6918" y="0"/>
                  </a:cubicBezTo>
                  <a:cubicBezTo>
                    <a:pt x="21688" y="0"/>
                    <a:pt x="21688" y="0"/>
                    <a:pt x="21688" y="0"/>
                  </a:cubicBezTo>
                  <a:cubicBezTo>
                    <a:pt x="25638" y="0"/>
                    <a:pt x="28607" y="1221"/>
                    <a:pt x="29957" y="3485"/>
                  </a:cubicBezTo>
                  <a:cubicBezTo>
                    <a:pt x="59153" y="54665"/>
                    <a:pt x="59153" y="54665"/>
                    <a:pt x="59153" y="54665"/>
                  </a:cubicBezTo>
                  <a:cubicBezTo>
                    <a:pt x="60453" y="57108"/>
                    <a:pt x="61778" y="60724"/>
                    <a:pt x="62465" y="63493"/>
                  </a:cubicBezTo>
                  <a:cubicBezTo>
                    <a:pt x="63422" y="60904"/>
                    <a:pt x="65409" y="55870"/>
                    <a:pt x="67740" y="51537"/>
                  </a:cubicBezTo>
                  <a:cubicBezTo>
                    <a:pt x="91171" y="3290"/>
                    <a:pt x="91171" y="3290"/>
                    <a:pt x="91171" y="3290"/>
                  </a:cubicBezTo>
                  <a:cubicBezTo>
                    <a:pt x="92177" y="1058"/>
                    <a:pt x="95146" y="0"/>
                    <a:pt x="99169" y="0"/>
                  </a:cubicBezTo>
                  <a:cubicBezTo>
                    <a:pt x="113375" y="0"/>
                    <a:pt x="113375" y="0"/>
                    <a:pt x="113375" y="0"/>
                  </a:cubicBezTo>
                  <a:cubicBezTo>
                    <a:pt x="117006" y="0"/>
                    <a:pt x="120000" y="1547"/>
                    <a:pt x="118994" y="3485"/>
                  </a:cubicBezTo>
                  <a:cubicBezTo>
                    <a:pt x="70365" y="96413"/>
                    <a:pt x="70365" y="96413"/>
                    <a:pt x="70365" y="96413"/>
                  </a:cubicBezTo>
                  <a:cubicBezTo>
                    <a:pt x="65385" y="105942"/>
                    <a:pt x="55792" y="113403"/>
                    <a:pt x="39231" y="117572"/>
                  </a:cubicBezTo>
                  <a:cubicBezTo>
                    <a:pt x="32287" y="119315"/>
                    <a:pt x="32287" y="119315"/>
                    <a:pt x="32287" y="119315"/>
                  </a:cubicBezTo>
                  <a:cubicBezTo>
                    <a:pt x="29319" y="120000"/>
                    <a:pt x="25369" y="119462"/>
                    <a:pt x="23700" y="117784"/>
                  </a:cubicBezTo>
                  <a:cubicBezTo>
                    <a:pt x="19088" y="112898"/>
                    <a:pt x="19088" y="112898"/>
                    <a:pt x="19088" y="112898"/>
                  </a:cubicBezTo>
                  <a:cubicBezTo>
                    <a:pt x="17738" y="111497"/>
                    <a:pt x="19382" y="108728"/>
                    <a:pt x="22375" y="108043"/>
                  </a:cubicBezTo>
                  <a:cubicBezTo>
                    <a:pt x="27307" y="106806"/>
                    <a:pt x="27307" y="106806"/>
                    <a:pt x="27307" y="106806"/>
                  </a:cubicBezTo>
                  <a:cubicBezTo>
                    <a:pt x="39697" y="103825"/>
                    <a:pt x="48799" y="94833"/>
                    <a:pt x="52725" y="83366"/>
                  </a:cubicBezTo>
                  <a:lnTo>
                    <a:pt x="1275" y="3485"/>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00" name="Shape 100"/>
            <p:cNvSpPr/>
            <p:nvPr/>
          </p:nvSpPr>
          <p:spPr>
            <a:xfrm>
              <a:off x="5253376" y="3217063"/>
              <a:ext cx="325399" cy="375991"/>
            </a:xfrm>
            <a:custGeom>
              <a:pathLst>
                <a:path extrusionOk="0" h="120000" w="120000">
                  <a:moveTo>
                    <a:pt x="60677" y="103849"/>
                  </a:moveTo>
                  <a:cubicBezTo>
                    <a:pt x="37662" y="103849"/>
                    <a:pt x="27680" y="89954"/>
                    <a:pt x="27680" y="59977"/>
                  </a:cubicBezTo>
                  <a:cubicBezTo>
                    <a:pt x="27680" y="30721"/>
                    <a:pt x="37662" y="16353"/>
                    <a:pt x="60677" y="16353"/>
                  </a:cubicBezTo>
                  <a:cubicBezTo>
                    <a:pt x="83692" y="16353"/>
                    <a:pt x="94535" y="30721"/>
                    <a:pt x="94535" y="59977"/>
                  </a:cubicBezTo>
                  <a:cubicBezTo>
                    <a:pt x="94535" y="89954"/>
                    <a:pt x="83692" y="103849"/>
                    <a:pt x="60677" y="103849"/>
                  </a:cubicBezTo>
                  <a:moveTo>
                    <a:pt x="61303" y="0"/>
                  </a:moveTo>
                  <a:cubicBezTo>
                    <a:pt x="22623" y="0"/>
                    <a:pt x="0" y="22714"/>
                    <a:pt x="0" y="59954"/>
                  </a:cubicBezTo>
                  <a:cubicBezTo>
                    <a:pt x="0" y="97533"/>
                    <a:pt x="23197" y="120000"/>
                    <a:pt x="59374" y="120000"/>
                  </a:cubicBezTo>
                  <a:cubicBezTo>
                    <a:pt x="59426" y="120000"/>
                    <a:pt x="59426" y="120000"/>
                    <a:pt x="59426" y="120000"/>
                  </a:cubicBezTo>
                  <a:cubicBezTo>
                    <a:pt x="74934" y="120000"/>
                    <a:pt x="84969" y="115353"/>
                    <a:pt x="94613" y="103398"/>
                  </a:cubicBezTo>
                  <a:cubicBezTo>
                    <a:pt x="97245" y="113458"/>
                    <a:pt x="97245" y="113458"/>
                    <a:pt x="97245" y="113458"/>
                  </a:cubicBezTo>
                  <a:cubicBezTo>
                    <a:pt x="98236" y="116864"/>
                    <a:pt x="100920" y="118330"/>
                    <a:pt x="105951" y="118330"/>
                  </a:cubicBezTo>
                  <a:cubicBezTo>
                    <a:pt x="112936" y="118330"/>
                    <a:pt x="112936" y="118330"/>
                    <a:pt x="112936" y="118330"/>
                  </a:cubicBezTo>
                  <a:cubicBezTo>
                    <a:pt x="116637" y="118330"/>
                    <a:pt x="119947" y="116120"/>
                    <a:pt x="119947" y="113458"/>
                  </a:cubicBezTo>
                  <a:cubicBezTo>
                    <a:pt x="120000" y="59661"/>
                    <a:pt x="120000" y="59661"/>
                    <a:pt x="120000" y="59661"/>
                  </a:cubicBezTo>
                  <a:cubicBezTo>
                    <a:pt x="120000" y="59661"/>
                    <a:pt x="120000" y="59661"/>
                    <a:pt x="120000" y="59661"/>
                  </a:cubicBezTo>
                  <a:cubicBezTo>
                    <a:pt x="120000" y="22398"/>
                    <a:pt x="100060" y="0"/>
                    <a:pt x="61303" y="0"/>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sp>
          <p:nvSpPr>
            <p:cNvPr id="101" name="Shape 101"/>
            <p:cNvSpPr/>
            <p:nvPr/>
          </p:nvSpPr>
          <p:spPr>
            <a:xfrm>
              <a:off x="5978852" y="3490731"/>
              <a:ext cx="98523" cy="98733"/>
            </a:xfrm>
            <a:custGeom>
              <a:pathLst>
                <a:path extrusionOk="0" h="120000" w="120000">
                  <a:moveTo>
                    <a:pt x="51305" y="55146"/>
                  </a:moveTo>
                  <a:cubicBezTo>
                    <a:pt x="59139" y="55146"/>
                    <a:pt x="59139" y="55146"/>
                    <a:pt x="59139" y="55146"/>
                  </a:cubicBezTo>
                  <a:cubicBezTo>
                    <a:pt x="63959" y="55146"/>
                    <a:pt x="67403" y="54287"/>
                    <a:pt x="69469" y="52741"/>
                  </a:cubicBezTo>
                  <a:cubicBezTo>
                    <a:pt x="71707" y="51281"/>
                    <a:pt x="72826" y="48962"/>
                    <a:pt x="72826" y="45697"/>
                  </a:cubicBezTo>
                  <a:cubicBezTo>
                    <a:pt x="72826" y="42347"/>
                    <a:pt x="71707" y="39942"/>
                    <a:pt x="69469" y="38224"/>
                  </a:cubicBezTo>
                  <a:cubicBezTo>
                    <a:pt x="66972" y="36678"/>
                    <a:pt x="63271" y="35819"/>
                    <a:pt x="58278" y="35819"/>
                  </a:cubicBezTo>
                  <a:cubicBezTo>
                    <a:pt x="51305" y="35819"/>
                    <a:pt x="51305" y="35819"/>
                    <a:pt x="51305" y="35819"/>
                  </a:cubicBezTo>
                  <a:cubicBezTo>
                    <a:pt x="51305" y="55146"/>
                    <a:pt x="51305" y="55146"/>
                    <a:pt x="51305" y="55146"/>
                  </a:cubicBezTo>
                  <a:close/>
                  <a:moveTo>
                    <a:pt x="61119" y="25511"/>
                  </a:moveTo>
                  <a:cubicBezTo>
                    <a:pt x="70588" y="25511"/>
                    <a:pt x="77647" y="27143"/>
                    <a:pt x="82467" y="30322"/>
                  </a:cubicBezTo>
                  <a:cubicBezTo>
                    <a:pt x="87202" y="33586"/>
                    <a:pt x="89526" y="38224"/>
                    <a:pt x="89526" y="44667"/>
                  </a:cubicBezTo>
                  <a:cubicBezTo>
                    <a:pt x="89526" y="49133"/>
                    <a:pt x="88321" y="52741"/>
                    <a:pt x="85738" y="55919"/>
                  </a:cubicBezTo>
                  <a:cubicBezTo>
                    <a:pt x="83070" y="59012"/>
                    <a:pt x="79540" y="61073"/>
                    <a:pt x="75064" y="62448"/>
                  </a:cubicBezTo>
                  <a:cubicBezTo>
                    <a:pt x="89870" y="92083"/>
                    <a:pt x="89870" y="92083"/>
                    <a:pt x="89870" y="92083"/>
                  </a:cubicBezTo>
                  <a:cubicBezTo>
                    <a:pt x="71879" y="92083"/>
                    <a:pt x="71879" y="92083"/>
                    <a:pt x="71879" y="92083"/>
                  </a:cubicBezTo>
                  <a:cubicBezTo>
                    <a:pt x="59139" y="64853"/>
                    <a:pt x="59139" y="64853"/>
                    <a:pt x="59139" y="64853"/>
                  </a:cubicBezTo>
                  <a:cubicBezTo>
                    <a:pt x="51219" y="64853"/>
                    <a:pt x="51219" y="64853"/>
                    <a:pt x="51219" y="64853"/>
                  </a:cubicBezTo>
                  <a:cubicBezTo>
                    <a:pt x="51219" y="92083"/>
                    <a:pt x="51219" y="92083"/>
                    <a:pt x="51219" y="92083"/>
                  </a:cubicBezTo>
                  <a:cubicBezTo>
                    <a:pt x="35035" y="92083"/>
                    <a:pt x="35035" y="92083"/>
                    <a:pt x="35035" y="92083"/>
                  </a:cubicBezTo>
                  <a:cubicBezTo>
                    <a:pt x="35035" y="25511"/>
                    <a:pt x="35035" y="25511"/>
                    <a:pt x="35035" y="25511"/>
                  </a:cubicBezTo>
                  <a:cubicBezTo>
                    <a:pt x="61119" y="25511"/>
                    <a:pt x="61119" y="25511"/>
                    <a:pt x="61119" y="25511"/>
                  </a:cubicBezTo>
                  <a:close/>
                  <a:moveTo>
                    <a:pt x="40975" y="13571"/>
                  </a:moveTo>
                  <a:cubicBezTo>
                    <a:pt x="35035" y="15805"/>
                    <a:pt x="29698" y="19413"/>
                    <a:pt x="25136" y="24051"/>
                  </a:cubicBezTo>
                  <a:cubicBezTo>
                    <a:pt x="20143" y="28861"/>
                    <a:pt x="16527" y="34531"/>
                    <a:pt x="13945" y="40715"/>
                  </a:cubicBezTo>
                  <a:cubicBezTo>
                    <a:pt x="11276" y="46814"/>
                    <a:pt x="9985" y="53342"/>
                    <a:pt x="9985" y="59957"/>
                  </a:cubicBezTo>
                  <a:cubicBezTo>
                    <a:pt x="9985" y="66571"/>
                    <a:pt x="11018" y="72927"/>
                    <a:pt x="13601" y="78940"/>
                  </a:cubicBezTo>
                  <a:cubicBezTo>
                    <a:pt x="16011" y="84781"/>
                    <a:pt x="19713" y="90279"/>
                    <a:pt x="24275" y="94917"/>
                  </a:cubicBezTo>
                  <a:cubicBezTo>
                    <a:pt x="29096" y="99727"/>
                    <a:pt x="34519" y="103507"/>
                    <a:pt x="40631" y="106084"/>
                  </a:cubicBezTo>
                  <a:cubicBezTo>
                    <a:pt x="46743" y="108833"/>
                    <a:pt x="53113" y="110035"/>
                    <a:pt x="59827" y="110035"/>
                  </a:cubicBezTo>
                  <a:cubicBezTo>
                    <a:pt x="66284" y="110035"/>
                    <a:pt x="72568" y="108833"/>
                    <a:pt x="78680" y="106256"/>
                  </a:cubicBezTo>
                  <a:cubicBezTo>
                    <a:pt x="84705" y="103765"/>
                    <a:pt x="90387" y="100157"/>
                    <a:pt x="95294" y="95433"/>
                  </a:cubicBezTo>
                  <a:cubicBezTo>
                    <a:pt x="99942" y="90966"/>
                    <a:pt x="103644" y="85640"/>
                    <a:pt x="106226" y="79541"/>
                  </a:cubicBezTo>
                  <a:cubicBezTo>
                    <a:pt x="108723" y="73614"/>
                    <a:pt x="110014" y="67258"/>
                    <a:pt x="110014" y="60901"/>
                  </a:cubicBezTo>
                  <a:cubicBezTo>
                    <a:pt x="110014" y="53772"/>
                    <a:pt x="108809" y="47158"/>
                    <a:pt x="106484" y="41059"/>
                  </a:cubicBezTo>
                  <a:cubicBezTo>
                    <a:pt x="104074" y="35132"/>
                    <a:pt x="100459" y="29634"/>
                    <a:pt x="95896" y="24824"/>
                  </a:cubicBezTo>
                  <a:cubicBezTo>
                    <a:pt x="90903" y="19928"/>
                    <a:pt x="85566" y="16148"/>
                    <a:pt x="79540" y="13571"/>
                  </a:cubicBezTo>
                  <a:cubicBezTo>
                    <a:pt x="73428" y="11166"/>
                    <a:pt x="66972" y="9878"/>
                    <a:pt x="59913" y="9878"/>
                  </a:cubicBezTo>
                  <a:cubicBezTo>
                    <a:pt x="53113" y="9878"/>
                    <a:pt x="46743" y="10994"/>
                    <a:pt x="40975" y="13571"/>
                  </a:cubicBezTo>
                  <a:moveTo>
                    <a:pt x="83242" y="4552"/>
                  </a:moveTo>
                  <a:cubicBezTo>
                    <a:pt x="90645" y="7730"/>
                    <a:pt x="97187" y="12111"/>
                    <a:pt x="102955" y="17952"/>
                  </a:cubicBezTo>
                  <a:cubicBezTo>
                    <a:pt x="108292" y="23536"/>
                    <a:pt x="112682" y="29978"/>
                    <a:pt x="115437" y="37108"/>
                  </a:cubicBezTo>
                  <a:cubicBezTo>
                    <a:pt x="118450" y="44409"/>
                    <a:pt x="120000" y="51968"/>
                    <a:pt x="120000" y="60042"/>
                  </a:cubicBezTo>
                  <a:cubicBezTo>
                    <a:pt x="120000" y="68289"/>
                    <a:pt x="118450" y="75934"/>
                    <a:pt x="115265" y="83149"/>
                  </a:cubicBezTo>
                  <a:cubicBezTo>
                    <a:pt x="112338" y="90536"/>
                    <a:pt x="108120" y="96893"/>
                    <a:pt x="102266" y="102562"/>
                  </a:cubicBezTo>
                  <a:cubicBezTo>
                    <a:pt x="96499" y="108060"/>
                    <a:pt x="89870" y="112355"/>
                    <a:pt x="82639" y="115533"/>
                  </a:cubicBezTo>
                  <a:cubicBezTo>
                    <a:pt x="75322" y="118453"/>
                    <a:pt x="67833" y="120000"/>
                    <a:pt x="59913" y="120000"/>
                  </a:cubicBezTo>
                  <a:cubicBezTo>
                    <a:pt x="51908" y="120000"/>
                    <a:pt x="44074" y="118367"/>
                    <a:pt x="36843" y="115361"/>
                  </a:cubicBezTo>
                  <a:cubicBezTo>
                    <a:pt x="29612" y="112183"/>
                    <a:pt x="22984" y="107630"/>
                    <a:pt x="17216" y="101789"/>
                  </a:cubicBezTo>
                  <a:cubicBezTo>
                    <a:pt x="11535" y="96206"/>
                    <a:pt x="7403" y="89763"/>
                    <a:pt x="4476" y="82720"/>
                  </a:cubicBezTo>
                  <a:cubicBezTo>
                    <a:pt x="1463" y="75418"/>
                    <a:pt x="0" y="67945"/>
                    <a:pt x="0" y="60042"/>
                  </a:cubicBezTo>
                  <a:cubicBezTo>
                    <a:pt x="0" y="54631"/>
                    <a:pt x="860" y="49305"/>
                    <a:pt x="2238" y="44065"/>
                  </a:cubicBezTo>
                  <a:cubicBezTo>
                    <a:pt x="3615" y="38911"/>
                    <a:pt x="5853" y="33758"/>
                    <a:pt x="8780" y="28861"/>
                  </a:cubicBezTo>
                  <a:cubicBezTo>
                    <a:pt x="14203" y="19670"/>
                    <a:pt x="21348" y="12712"/>
                    <a:pt x="30301" y="7559"/>
                  </a:cubicBezTo>
                  <a:cubicBezTo>
                    <a:pt x="39167" y="2405"/>
                    <a:pt x="49067" y="0"/>
                    <a:pt x="59827" y="0"/>
                  </a:cubicBezTo>
                  <a:cubicBezTo>
                    <a:pt x="68091" y="0"/>
                    <a:pt x="75839" y="1374"/>
                    <a:pt x="83242" y="4552"/>
                  </a:cubicBezTo>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788">
                <a:solidFill>
                  <a:schemeClr val="dk1"/>
                </a:solidFill>
                <a:latin typeface="Arial"/>
                <a:ea typeface="Arial"/>
                <a:cs typeface="Arial"/>
                <a:sym typeface="Arial"/>
              </a:endParaRPr>
            </a:p>
          </p:txBody>
        </p:sp>
      </p:grpSp>
      <p:grpSp>
        <p:nvGrpSpPr>
          <p:cNvPr id="102" name="Shape 102"/>
          <p:cNvGrpSpPr/>
          <p:nvPr/>
        </p:nvGrpSpPr>
        <p:grpSpPr>
          <a:xfrm>
            <a:off x="2825884" y="2936973"/>
            <a:ext cx="3654015" cy="303632"/>
            <a:chOff x="2825884" y="2936973"/>
            <a:chExt cx="3654015" cy="303632"/>
          </a:xfrm>
        </p:grpSpPr>
        <p:pic>
          <p:nvPicPr>
            <p:cNvPr id="103" name="Shape 103"/>
            <p:cNvPicPr preferRelativeResize="0"/>
            <p:nvPr/>
          </p:nvPicPr>
          <p:blipFill rotWithShape="1">
            <a:blip r:embed="rId2">
              <a:alphaModFix/>
            </a:blip>
            <a:srcRect b="0" l="0" r="0" t="0"/>
            <a:stretch/>
          </p:blipFill>
          <p:spPr>
            <a:xfrm>
              <a:off x="2825884" y="2936973"/>
              <a:ext cx="3474720" cy="303632"/>
            </a:xfrm>
            <a:prstGeom prst="rect">
              <a:avLst/>
            </a:prstGeom>
            <a:noFill/>
            <a:ln>
              <a:noFill/>
            </a:ln>
          </p:spPr>
        </p:pic>
        <p:sp>
          <p:nvSpPr>
            <p:cNvPr id="104" name="Shape 104"/>
            <p:cNvSpPr txBox="1"/>
            <p:nvPr/>
          </p:nvSpPr>
          <p:spPr>
            <a:xfrm>
              <a:off x="6179817" y="2940359"/>
              <a:ext cx="300082" cy="18466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600">
                  <a:solidFill>
                    <a:schemeClr val="lt1"/>
                  </a:solidFill>
                  <a:latin typeface="Arial"/>
                  <a:ea typeface="Arial"/>
                  <a:cs typeface="Arial"/>
                  <a:sym typeface="Arial"/>
                </a:rPr>
                <a:t>TM</a:t>
              </a:r>
              <a:endParaRPr/>
            </a:p>
          </p:txBody>
        </p:sp>
      </p:grpSp>
      <p:sp>
        <p:nvSpPr>
          <p:cNvPr id="105" name="Shape 105"/>
          <p:cNvSpPr/>
          <p:nvPr/>
        </p:nvSpPr>
        <p:spPr>
          <a:xfrm>
            <a:off x="1163748" y="297817"/>
            <a:ext cx="1370909" cy="71255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06" name="Shape 106"/>
          <p:cNvSpPr/>
          <p:nvPr/>
        </p:nvSpPr>
        <p:spPr>
          <a:xfrm>
            <a:off x="7384887" y="1692855"/>
            <a:ext cx="406472" cy="21127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07" name="Shape 107"/>
          <p:cNvSpPr/>
          <p:nvPr/>
        </p:nvSpPr>
        <p:spPr>
          <a:xfrm>
            <a:off x="2035229" y="2308829"/>
            <a:ext cx="203237" cy="105635"/>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08" name="Shape 108"/>
          <p:cNvSpPr/>
          <p:nvPr/>
        </p:nvSpPr>
        <p:spPr>
          <a:xfrm>
            <a:off x="2883524" y="1640037"/>
            <a:ext cx="203237" cy="105635"/>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09" name="Shape 109"/>
          <p:cNvSpPr/>
          <p:nvPr/>
        </p:nvSpPr>
        <p:spPr>
          <a:xfrm>
            <a:off x="7791359" y="4204831"/>
            <a:ext cx="1365447" cy="70971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0" name="Shape 110"/>
          <p:cNvSpPr/>
          <p:nvPr/>
        </p:nvSpPr>
        <p:spPr>
          <a:xfrm>
            <a:off x="5304134" y="4491266"/>
            <a:ext cx="682723" cy="354856"/>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1" name="Shape 111"/>
          <p:cNvSpPr/>
          <p:nvPr/>
        </p:nvSpPr>
        <p:spPr>
          <a:xfrm>
            <a:off x="7538176" y="3244977"/>
            <a:ext cx="506366" cy="26319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2" name="Shape 112"/>
          <p:cNvSpPr/>
          <p:nvPr/>
        </p:nvSpPr>
        <p:spPr>
          <a:xfrm>
            <a:off x="6254202" y="1121569"/>
            <a:ext cx="308333" cy="160261"/>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3" name="Shape 113"/>
          <p:cNvSpPr/>
          <p:nvPr/>
        </p:nvSpPr>
        <p:spPr>
          <a:xfrm>
            <a:off x="631080" y="1422913"/>
            <a:ext cx="519353" cy="26994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4" name="Shape 114"/>
          <p:cNvSpPr/>
          <p:nvPr/>
        </p:nvSpPr>
        <p:spPr>
          <a:xfrm>
            <a:off x="3017008" y="4682819"/>
            <a:ext cx="506366" cy="26319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5" name="Shape 115"/>
          <p:cNvSpPr/>
          <p:nvPr/>
        </p:nvSpPr>
        <p:spPr>
          <a:xfrm>
            <a:off x="631080" y="3818562"/>
            <a:ext cx="1365447" cy="70971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6" name="Shape 116"/>
          <p:cNvSpPr/>
          <p:nvPr/>
        </p:nvSpPr>
        <p:spPr>
          <a:xfrm>
            <a:off x="631080" y="2616522"/>
            <a:ext cx="203237" cy="105635"/>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7" name="Shape 117"/>
          <p:cNvSpPr/>
          <p:nvPr/>
        </p:nvSpPr>
        <p:spPr>
          <a:xfrm>
            <a:off x="8248639" y="2259560"/>
            <a:ext cx="656503" cy="341227"/>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8" name="Shape 118"/>
          <p:cNvSpPr/>
          <p:nvPr/>
        </p:nvSpPr>
        <p:spPr>
          <a:xfrm>
            <a:off x="6709971" y="149578"/>
            <a:ext cx="1365447" cy="70971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19" name="Shape 119"/>
          <p:cNvSpPr/>
          <p:nvPr/>
        </p:nvSpPr>
        <p:spPr>
          <a:xfrm>
            <a:off x="3523375" y="589348"/>
            <a:ext cx="519353" cy="26994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20" name="Shape 120"/>
          <p:cNvSpPr/>
          <p:nvPr/>
        </p:nvSpPr>
        <p:spPr>
          <a:xfrm>
            <a:off x="1442730" y="3081684"/>
            <a:ext cx="406472" cy="211270"/>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21" name="Shape 121"/>
          <p:cNvSpPr/>
          <p:nvPr/>
        </p:nvSpPr>
        <p:spPr>
          <a:xfrm>
            <a:off x="4886780" y="778958"/>
            <a:ext cx="471524" cy="245081"/>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22" name="Shape 122"/>
          <p:cNvSpPr/>
          <p:nvPr/>
        </p:nvSpPr>
        <p:spPr>
          <a:xfrm>
            <a:off x="8385789" y="1024039"/>
            <a:ext cx="519353" cy="269942"/>
          </a:xfrm>
          <a:custGeom>
            <a:pathLst>
              <a:path extrusionOk="0" h="120000" w="120000">
                <a:moveTo>
                  <a:pt x="99780" y="52477"/>
                </a:moveTo>
                <a:cubicBezTo>
                  <a:pt x="97778" y="52009"/>
                  <a:pt x="95798" y="52094"/>
                  <a:pt x="93896" y="52647"/>
                </a:cubicBezTo>
                <a:cubicBezTo>
                  <a:pt x="94405" y="33048"/>
                  <a:pt x="86972" y="15726"/>
                  <a:pt x="76685" y="13300"/>
                </a:cubicBezTo>
                <a:cubicBezTo>
                  <a:pt x="71730" y="12129"/>
                  <a:pt x="66973" y="14640"/>
                  <a:pt x="63168" y="19684"/>
                </a:cubicBezTo>
                <a:cubicBezTo>
                  <a:pt x="59552" y="10746"/>
                  <a:pt x="54165" y="4468"/>
                  <a:pt x="47860" y="2979"/>
                </a:cubicBezTo>
                <a:cubicBezTo>
                  <a:pt x="35295" y="0"/>
                  <a:pt x="23858" y="17194"/>
                  <a:pt x="22309" y="41369"/>
                </a:cubicBezTo>
                <a:cubicBezTo>
                  <a:pt x="22077" y="45050"/>
                  <a:pt x="22088" y="48668"/>
                  <a:pt x="22309" y="52179"/>
                </a:cubicBezTo>
                <a:cubicBezTo>
                  <a:pt x="11503" y="51987"/>
                  <a:pt x="2101" y="67437"/>
                  <a:pt x="741" y="88590"/>
                </a:cubicBezTo>
                <a:cubicBezTo>
                  <a:pt x="0" y="100336"/>
                  <a:pt x="1880" y="111530"/>
                  <a:pt x="5508" y="120000"/>
                </a:cubicBezTo>
                <a:cubicBezTo>
                  <a:pt x="113794" y="120000"/>
                  <a:pt x="113794" y="120000"/>
                  <a:pt x="113794" y="120000"/>
                </a:cubicBezTo>
                <a:cubicBezTo>
                  <a:pt x="116316" y="114105"/>
                  <a:pt x="118031" y="106827"/>
                  <a:pt x="118551" y="98698"/>
                </a:cubicBezTo>
                <a:cubicBezTo>
                  <a:pt x="119999" y="75970"/>
                  <a:pt x="111593" y="55265"/>
                  <a:pt x="99780" y="52477"/>
                </a:cubicBezTo>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91">
                                            <p:txEl>
                                              <p:pRg end="0" st="0"/>
                                            </p:txEl>
                                          </p:spTgt>
                                        </p:tgtEl>
                                        <p:attrNameLst>
                                          <p:attrName>style.visibility</p:attrName>
                                        </p:attrNameLst>
                                      </p:cBhvr>
                                      <p:to>
                                        <p:strVal val="visible"/>
                                      </p:to>
                                    </p:set>
                                    <p:animEffect filter="fade" transition="in">
                                      <p:cBhvr>
                                        <p:cTn dur="500"/>
                                        <p:tgtEl>
                                          <p:spTgt spid="91">
                                            <p:txEl>
                                              <p:pRg end="0" st="0"/>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1" st="1"/>
                                            </p:txEl>
                                          </p:spTgt>
                                        </p:tgtEl>
                                        <p:attrNameLst>
                                          <p:attrName>style.visibility</p:attrName>
                                        </p:attrNameLst>
                                      </p:cBhvr>
                                      <p:to>
                                        <p:strVal val="visible"/>
                                      </p:to>
                                    </p:set>
                                    <p:animEffect filter="fade" transition="in">
                                      <p:cBhvr>
                                        <p:cTn dur="500"/>
                                        <p:tgtEl>
                                          <p:spTgt spid="91">
                                            <p:txEl>
                                              <p:pRg end="1" st="1"/>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2" st="2"/>
                                            </p:txEl>
                                          </p:spTgt>
                                        </p:tgtEl>
                                        <p:attrNameLst>
                                          <p:attrName>style.visibility</p:attrName>
                                        </p:attrNameLst>
                                      </p:cBhvr>
                                      <p:to>
                                        <p:strVal val="visible"/>
                                      </p:to>
                                    </p:set>
                                    <p:animEffect filter="fade" transition="in">
                                      <p:cBhvr>
                                        <p:cTn dur="500"/>
                                        <p:tgtEl>
                                          <p:spTgt spid="91">
                                            <p:txEl>
                                              <p:pRg end="2" st="2"/>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3" st="3"/>
                                            </p:txEl>
                                          </p:spTgt>
                                        </p:tgtEl>
                                        <p:attrNameLst>
                                          <p:attrName>style.visibility</p:attrName>
                                        </p:attrNameLst>
                                      </p:cBhvr>
                                      <p:to>
                                        <p:strVal val="visible"/>
                                      </p:to>
                                    </p:set>
                                    <p:animEffect filter="fade" transition="in">
                                      <p:cBhvr>
                                        <p:cTn dur="500"/>
                                        <p:tgtEl>
                                          <p:spTgt spid="91">
                                            <p:txEl>
                                              <p:pRg end="3" st="3"/>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4" st="4"/>
                                            </p:txEl>
                                          </p:spTgt>
                                        </p:tgtEl>
                                        <p:attrNameLst>
                                          <p:attrName>style.visibility</p:attrName>
                                        </p:attrNameLst>
                                      </p:cBhvr>
                                      <p:to>
                                        <p:strVal val="visible"/>
                                      </p:to>
                                    </p:set>
                                    <p:animEffect filter="fade" transition="in">
                                      <p:cBhvr>
                                        <p:cTn dur="500"/>
                                        <p:tgtEl>
                                          <p:spTgt spid="91">
                                            <p:txEl>
                                              <p:pRg end="4" st="4"/>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5" st="5"/>
                                            </p:txEl>
                                          </p:spTgt>
                                        </p:tgtEl>
                                        <p:attrNameLst>
                                          <p:attrName>style.visibility</p:attrName>
                                        </p:attrNameLst>
                                      </p:cBhvr>
                                      <p:to>
                                        <p:strVal val="visible"/>
                                      </p:to>
                                    </p:set>
                                    <p:animEffect filter="fade" transition="in">
                                      <p:cBhvr>
                                        <p:cTn dur="500"/>
                                        <p:tgtEl>
                                          <p:spTgt spid="91">
                                            <p:txEl>
                                              <p:pRg end="5" st="5"/>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6" st="6"/>
                                            </p:txEl>
                                          </p:spTgt>
                                        </p:tgtEl>
                                        <p:attrNameLst>
                                          <p:attrName>style.visibility</p:attrName>
                                        </p:attrNameLst>
                                      </p:cBhvr>
                                      <p:to>
                                        <p:strVal val="visible"/>
                                      </p:to>
                                    </p:set>
                                    <p:animEffect filter="fade" transition="in">
                                      <p:cBhvr>
                                        <p:cTn dur="500"/>
                                        <p:tgtEl>
                                          <p:spTgt spid="91">
                                            <p:txEl>
                                              <p:pRg end="6" st="6"/>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7" st="7"/>
                                            </p:txEl>
                                          </p:spTgt>
                                        </p:tgtEl>
                                        <p:attrNameLst>
                                          <p:attrName>style.visibility</p:attrName>
                                        </p:attrNameLst>
                                      </p:cBhvr>
                                      <p:to>
                                        <p:strVal val="visible"/>
                                      </p:to>
                                    </p:set>
                                    <p:animEffect filter="fade" transition="in">
                                      <p:cBhvr>
                                        <p:cTn dur="500"/>
                                        <p:tgtEl>
                                          <p:spTgt spid="91">
                                            <p:txEl>
                                              <p:pRg end="7" st="7"/>
                                            </p:txEl>
                                          </p:spTgt>
                                        </p:tgtEl>
                                      </p:cBhvr>
                                    </p:animEffect>
                                  </p:childTnLst>
                                </p:cTn>
                              </p:par>
                              <p:par>
                                <p:cTn fill="hold" nodeType="withEffect" presetClass="entr" presetID="10" presetSubtype="0">
                                  <p:stCondLst>
                                    <p:cond delay="1250"/>
                                  </p:stCondLst>
                                  <p:childTnLst>
                                    <p:set>
                                      <p:cBhvr>
                                        <p:cTn dur="1" fill="hold">
                                          <p:stCondLst>
                                            <p:cond delay="0"/>
                                          </p:stCondLst>
                                        </p:cTn>
                                        <p:tgtEl>
                                          <p:spTgt spid="91">
                                            <p:txEl>
                                              <p:pRg end="8" st="8"/>
                                            </p:txEl>
                                          </p:spTgt>
                                        </p:tgtEl>
                                        <p:attrNameLst>
                                          <p:attrName>style.visibility</p:attrName>
                                        </p:attrNameLst>
                                      </p:cBhvr>
                                      <p:to>
                                        <p:strVal val="visible"/>
                                      </p:to>
                                    </p:set>
                                    <p:animEffect filter="fade" transition="in">
                                      <p:cBhvr>
                                        <p:cTn dur="500"/>
                                        <p:tgtEl>
                                          <p:spTgt spid="91">
                                            <p:txEl>
                                              <p:pRg end="8" st="8"/>
                                            </p:txEl>
                                          </p:spTgt>
                                        </p:tgtEl>
                                      </p:cBhvr>
                                    </p:animEffect>
                                  </p:childTnLst>
                                </p:cTn>
                              </p:par>
                              <p:par>
                                <p:cTn fill="hold" nodeType="withEffect" presetClass="entr" presetID="10" presetSubtype="0">
                                  <p:stCondLst>
                                    <p:cond delay="1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04800" y="198835"/>
            <a:ext cx="8229600" cy="85725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accent1"/>
              </a:buClr>
              <a:buSzPts val="1400"/>
              <a:buFont typeface="Open Sans"/>
              <a:buNone/>
              <a:defRPr b="0" i="0" sz="2800" u="none" cap="none" strike="noStrike">
                <a:solidFill>
                  <a:schemeClr val="accent1"/>
                </a:solidFill>
                <a:latin typeface="Open Sans"/>
                <a:ea typeface="Open Sans"/>
                <a:cs typeface="Open Sans"/>
                <a:sym typeface="Open Sans"/>
              </a:defRPr>
            </a:lvl1pPr>
            <a:lvl2pPr indent="0" lvl="1">
              <a:spcBef>
                <a:spcPts val="0"/>
              </a:spcBef>
              <a:spcAft>
                <a:spcPts val="0"/>
              </a:spcAft>
              <a:buSzPts val="1400"/>
              <a:buFont typeface="Open Sans"/>
              <a:buNone/>
              <a:defRPr sz="1800">
                <a:latin typeface="Open Sans"/>
                <a:ea typeface="Open Sans"/>
                <a:cs typeface="Open Sans"/>
                <a:sym typeface="Open Sans"/>
              </a:defRPr>
            </a:lvl2pPr>
            <a:lvl3pPr indent="0" lvl="2">
              <a:spcBef>
                <a:spcPts val="0"/>
              </a:spcBef>
              <a:spcAft>
                <a:spcPts val="0"/>
              </a:spcAft>
              <a:buSzPts val="1400"/>
              <a:buFont typeface="Open Sans"/>
              <a:buNone/>
              <a:defRPr sz="1800">
                <a:latin typeface="Open Sans"/>
                <a:ea typeface="Open Sans"/>
                <a:cs typeface="Open Sans"/>
                <a:sym typeface="Open Sans"/>
              </a:defRPr>
            </a:lvl3pPr>
            <a:lvl4pPr indent="0" lvl="3">
              <a:spcBef>
                <a:spcPts val="0"/>
              </a:spcBef>
              <a:spcAft>
                <a:spcPts val="0"/>
              </a:spcAft>
              <a:buSzPts val="1400"/>
              <a:buFont typeface="Open Sans"/>
              <a:buNone/>
              <a:defRPr sz="1800">
                <a:latin typeface="Open Sans"/>
                <a:ea typeface="Open Sans"/>
                <a:cs typeface="Open Sans"/>
                <a:sym typeface="Open Sans"/>
              </a:defRPr>
            </a:lvl4pPr>
            <a:lvl5pPr indent="0" lvl="4">
              <a:spcBef>
                <a:spcPts val="0"/>
              </a:spcBef>
              <a:spcAft>
                <a:spcPts val="0"/>
              </a:spcAft>
              <a:buSzPts val="1400"/>
              <a:buFont typeface="Open Sans"/>
              <a:buNone/>
              <a:defRPr sz="1800">
                <a:latin typeface="Open Sans"/>
                <a:ea typeface="Open Sans"/>
                <a:cs typeface="Open Sans"/>
                <a:sym typeface="Open Sans"/>
              </a:defRPr>
            </a:lvl5pPr>
            <a:lvl6pPr indent="0" lvl="5">
              <a:spcBef>
                <a:spcPts val="0"/>
              </a:spcBef>
              <a:spcAft>
                <a:spcPts val="0"/>
              </a:spcAft>
              <a:buSzPts val="1400"/>
              <a:buFont typeface="Open Sans"/>
              <a:buNone/>
              <a:defRPr sz="1800">
                <a:latin typeface="Open Sans"/>
                <a:ea typeface="Open Sans"/>
                <a:cs typeface="Open Sans"/>
                <a:sym typeface="Open Sans"/>
              </a:defRPr>
            </a:lvl6pPr>
            <a:lvl7pPr indent="0" lvl="6">
              <a:spcBef>
                <a:spcPts val="0"/>
              </a:spcBef>
              <a:spcAft>
                <a:spcPts val="0"/>
              </a:spcAft>
              <a:buSzPts val="1400"/>
              <a:buFont typeface="Open Sans"/>
              <a:buNone/>
              <a:defRPr sz="1800">
                <a:latin typeface="Open Sans"/>
                <a:ea typeface="Open Sans"/>
                <a:cs typeface="Open Sans"/>
                <a:sym typeface="Open Sans"/>
              </a:defRPr>
            </a:lvl7pPr>
            <a:lvl8pPr indent="0" lvl="7">
              <a:spcBef>
                <a:spcPts val="0"/>
              </a:spcBef>
              <a:spcAft>
                <a:spcPts val="0"/>
              </a:spcAft>
              <a:buSzPts val="1400"/>
              <a:buFont typeface="Open Sans"/>
              <a:buNone/>
              <a:defRPr sz="1800">
                <a:latin typeface="Open Sans"/>
                <a:ea typeface="Open Sans"/>
                <a:cs typeface="Open Sans"/>
                <a:sym typeface="Open Sans"/>
              </a:defRPr>
            </a:lvl8pPr>
            <a:lvl9pPr indent="0" lvl="8">
              <a:spcBef>
                <a:spcPts val="0"/>
              </a:spcBef>
              <a:spcAft>
                <a:spcPts val="0"/>
              </a:spcAft>
              <a:buSzPts val="1400"/>
              <a:buFont typeface="Open Sans"/>
              <a:buNone/>
              <a:defRPr sz="1800">
                <a:latin typeface="Open Sans"/>
                <a:ea typeface="Open Sans"/>
                <a:cs typeface="Open Sans"/>
                <a:sym typeface="Open Sans"/>
              </a:defRPr>
            </a:lvl9pPr>
          </a:lstStyle>
          <a:p/>
        </p:txBody>
      </p:sp>
      <p:sp>
        <p:nvSpPr>
          <p:cNvPr id="7" name="Shape 7"/>
          <p:cNvSpPr txBox="1"/>
          <p:nvPr>
            <p:ph idx="1" type="body"/>
          </p:nvPr>
        </p:nvSpPr>
        <p:spPr>
          <a:xfrm>
            <a:off x="304800" y="1085850"/>
            <a:ext cx="8229600" cy="3508772"/>
          </a:xfrm>
          <a:prstGeom prst="rect">
            <a:avLst/>
          </a:prstGeom>
          <a:noFill/>
          <a:ln>
            <a:noFill/>
          </a:ln>
        </p:spPr>
        <p:txBody>
          <a:bodyPr anchorCtr="0" anchor="t" bIns="91425" lIns="91425" spcFirstLastPara="1" rIns="91425" wrap="square" tIns="91425"/>
          <a:lstStyle>
            <a:lvl1pPr indent="-342900" lvl="0" marL="457200" marR="0" rtl="0" algn="l">
              <a:lnSpc>
                <a:spcPct val="100000"/>
              </a:lnSpc>
              <a:spcBef>
                <a:spcPts val="600"/>
              </a:spcBef>
              <a:spcAft>
                <a:spcPts val="0"/>
              </a:spcAft>
              <a:buClr>
                <a:srgbClr val="F38B00"/>
              </a:buClr>
              <a:buSzPts val="1800"/>
              <a:buFont typeface="Open Sans"/>
              <a:buChar char="•"/>
              <a:defRPr b="0" i="0" sz="1800" u="none" cap="none" strike="noStrike">
                <a:solidFill>
                  <a:schemeClr val="dk1"/>
                </a:solidFill>
                <a:latin typeface="Open Sans"/>
                <a:ea typeface="Open Sans"/>
                <a:cs typeface="Open Sans"/>
                <a:sym typeface="Open Sans"/>
              </a:defRPr>
            </a:lvl1pPr>
            <a:lvl2pPr indent="-342900" lvl="1" marL="914400" marR="0" rtl="0" algn="l">
              <a:lnSpc>
                <a:spcPct val="100000"/>
              </a:lnSpc>
              <a:spcBef>
                <a:spcPts val="600"/>
              </a:spcBef>
              <a:spcAft>
                <a:spcPts val="0"/>
              </a:spcAft>
              <a:buClr>
                <a:srgbClr val="F38B00"/>
              </a:buClr>
              <a:buSzPts val="1800"/>
              <a:buFont typeface="Open Sans"/>
              <a:buChar char="‒"/>
              <a:defRPr b="0" i="0" sz="1800" u="none" cap="none" strike="noStrike">
                <a:solidFill>
                  <a:schemeClr val="dk1"/>
                </a:solidFill>
                <a:latin typeface="Open Sans"/>
                <a:ea typeface="Open Sans"/>
                <a:cs typeface="Open Sans"/>
                <a:sym typeface="Open Sans"/>
              </a:defRPr>
            </a:lvl2pPr>
            <a:lvl3pPr indent="-342900" lvl="2" marL="1371600" marR="0" rtl="0" algn="l">
              <a:lnSpc>
                <a:spcPct val="100000"/>
              </a:lnSpc>
              <a:spcBef>
                <a:spcPts val="600"/>
              </a:spcBef>
              <a:spcAft>
                <a:spcPts val="0"/>
              </a:spcAft>
              <a:buClr>
                <a:srgbClr val="F38B00"/>
              </a:buClr>
              <a:buSzPts val="1800"/>
              <a:buFont typeface="Open Sans"/>
              <a:buChar char="•"/>
              <a:defRPr b="0" i="0" sz="1800" u="none" cap="none" strike="noStrike">
                <a:solidFill>
                  <a:schemeClr val="dk1"/>
                </a:solidFill>
                <a:latin typeface="Open Sans"/>
                <a:ea typeface="Open Sans"/>
                <a:cs typeface="Open Sans"/>
                <a:sym typeface="Open Sans"/>
              </a:defRPr>
            </a:lvl3pPr>
            <a:lvl4pPr indent="-314325" lvl="3" marL="1828800" marR="0" rtl="0" algn="l">
              <a:spcBef>
                <a:spcPts val="600"/>
              </a:spcBef>
              <a:spcAft>
                <a:spcPts val="0"/>
              </a:spcAft>
              <a:buClr>
                <a:srgbClr val="5D87A1"/>
              </a:buClr>
              <a:buSzPts val="1350"/>
              <a:buFont typeface="Open Sans"/>
              <a:buChar char="–"/>
              <a:defRPr b="0" i="0" sz="1350" u="none" cap="none" strike="noStrike">
                <a:solidFill>
                  <a:srgbClr val="7F7F7F"/>
                </a:solidFill>
                <a:latin typeface="Open Sans"/>
                <a:ea typeface="Open Sans"/>
                <a:cs typeface="Open Sans"/>
                <a:sym typeface="Open Sans"/>
              </a:defRPr>
            </a:lvl4pPr>
            <a:lvl5pPr indent="-314325" lvl="4" marL="2286000" marR="0" rtl="0" algn="l">
              <a:spcBef>
                <a:spcPts val="270"/>
              </a:spcBef>
              <a:spcAft>
                <a:spcPts val="0"/>
              </a:spcAft>
              <a:buClr>
                <a:srgbClr val="5D87A1"/>
              </a:buClr>
              <a:buSzPts val="1350"/>
              <a:buFont typeface="Open Sans"/>
              <a:buChar char="»"/>
              <a:defRPr b="0" i="0" sz="1350" u="none" cap="none" strike="noStrike">
                <a:solidFill>
                  <a:srgbClr val="7F7F7F"/>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Open Sans"/>
              <a:buChar char="•"/>
              <a:defRPr b="0" i="0" sz="1500" u="none" cap="none" strike="noStrike">
                <a:solidFill>
                  <a:schemeClr val="dk1"/>
                </a:solidFill>
                <a:latin typeface="Open Sans"/>
                <a:ea typeface="Open Sans"/>
                <a:cs typeface="Open Sans"/>
                <a:sym typeface="Open Sans"/>
              </a:defRPr>
            </a:lvl9pPr>
          </a:lstStyle>
          <a:p/>
        </p:txBody>
      </p:sp>
      <p:sp>
        <p:nvSpPr>
          <p:cNvPr id="8" name="Shape 8"/>
          <p:cNvSpPr txBox="1"/>
          <p:nvPr>
            <p:ph idx="11" type="ftr"/>
          </p:nvPr>
        </p:nvSpPr>
        <p:spPr>
          <a:xfrm>
            <a:off x="0" y="4868863"/>
            <a:ext cx="3086100" cy="27463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800" u="none" cap="none" strike="noStrike">
                <a:solidFill>
                  <a:srgbClr val="9E9E9E"/>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https://github.com/prometheus/blackbox_exporte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jpg"/><Relationship Id="rId4" Type="http://schemas.openxmlformats.org/officeDocument/2006/relationships/image" Target="../media/image34.png"/><Relationship Id="rId5"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2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jp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gi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ctrTitle"/>
          </p:nvPr>
        </p:nvSpPr>
        <p:spPr>
          <a:xfrm>
            <a:off x="704800" y="2984775"/>
            <a:ext cx="7997400" cy="1102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How to monitor yourself for free (well kind off)</a:t>
            </a:r>
            <a:endParaRPr/>
          </a:p>
        </p:txBody>
      </p:sp>
      <p:sp>
        <p:nvSpPr>
          <p:cNvPr id="220" name="Shape 220"/>
          <p:cNvSpPr txBox="1"/>
          <p:nvPr>
            <p:ph idx="1" type="subTitle"/>
          </p:nvPr>
        </p:nvSpPr>
        <p:spPr>
          <a:xfrm>
            <a:off x="1371600" y="3682162"/>
            <a:ext cx="6400800" cy="338700"/>
          </a:xfrm>
          <a:prstGeom prst="rect">
            <a:avLst/>
          </a:prstGeom>
        </p:spPr>
        <p:txBody>
          <a:bodyPr anchorCtr="0" anchor="t" bIns="91425" lIns="91425" spcFirstLastPara="1" rIns="91425" wrap="square" tIns="91425">
            <a:noAutofit/>
          </a:bodyPr>
          <a:lstStyle/>
          <a:p>
            <a:pPr indent="-285750" lvl="0" marL="285750">
              <a:spcBef>
                <a:spcPts val="600"/>
              </a:spcBef>
              <a:spcAft>
                <a:spcPts val="0"/>
              </a:spcAft>
              <a:buNone/>
            </a:pPr>
            <a:r>
              <a:rPr lang="en"/>
              <a:t>Eric Leahy Sr. Network Engineer</a:t>
            </a:r>
            <a:endParaRPr/>
          </a:p>
          <a:p>
            <a:pPr indent="-285750" lvl="0" marL="285750">
              <a:spcBef>
                <a:spcPts val="600"/>
              </a:spcBef>
              <a:spcAft>
                <a:spcPts val="600"/>
              </a:spcAft>
              <a:buNone/>
            </a:pPr>
            <a:r>
              <a:rPr lang="en"/>
              <a:t>Daniele Vazzola Principal Infrastructure Engineer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68" name="Shape 268"/>
        <p:cNvGrpSpPr/>
        <p:nvPr/>
      </p:nvGrpSpPr>
      <p:grpSpPr>
        <a:xfrm>
          <a:off x="0" y="0"/>
          <a:ext cx="0" cy="0"/>
          <a:chOff x="0" y="0"/>
          <a:chExt cx="0" cy="0"/>
        </a:xfrm>
      </p:grpSpPr>
      <p:sp>
        <p:nvSpPr>
          <p:cNvPr id="269" name="Shape 269"/>
          <p:cNvSpPr txBox="1"/>
          <p:nvPr>
            <p:ph idx="1" type="body"/>
          </p:nvPr>
        </p:nvSpPr>
        <p:spPr>
          <a:xfrm>
            <a:off x="1136700" y="128100"/>
            <a:ext cx="6870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Automation can help</a:t>
            </a:r>
            <a:endParaRPr sz="4800"/>
          </a:p>
        </p:txBody>
      </p:sp>
      <p:pic>
        <p:nvPicPr>
          <p:cNvPr id="270" name="Shape 270"/>
          <p:cNvPicPr preferRelativeResize="0"/>
          <p:nvPr/>
        </p:nvPicPr>
        <p:blipFill>
          <a:blip r:embed="rId3">
            <a:alphaModFix/>
          </a:blip>
          <a:stretch>
            <a:fillRect/>
          </a:stretch>
        </p:blipFill>
        <p:spPr>
          <a:xfrm>
            <a:off x="152400" y="1490425"/>
            <a:ext cx="8839203" cy="32520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74" name="Shape 274"/>
        <p:cNvGrpSpPr/>
        <p:nvPr/>
      </p:nvGrpSpPr>
      <p:grpSpPr>
        <a:xfrm>
          <a:off x="0" y="0"/>
          <a:ext cx="0" cy="0"/>
          <a:chOff x="0" y="0"/>
          <a:chExt cx="0" cy="0"/>
        </a:xfrm>
      </p:grpSpPr>
      <p:sp>
        <p:nvSpPr>
          <p:cNvPr id="275" name="Shape 275"/>
          <p:cNvSpPr txBox="1"/>
          <p:nvPr>
            <p:ph idx="1" type="body"/>
          </p:nvPr>
        </p:nvSpPr>
        <p:spPr>
          <a:xfrm>
            <a:off x="35850" y="135800"/>
            <a:ext cx="90723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Remember I am not a coder…..</a:t>
            </a:r>
            <a:endParaRPr sz="4800"/>
          </a:p>
        </p:txBody>
      </p:sp>
      <p:pic>
        <p:nvPicPr>
          <p:cNvPr id="276" name="Shape 276"/>
          <p:cNvPicPr preferRelativeResize="0"/>
          <p:nvPr/>
        </p:nvPicPr>
        <p:blipFill>
          <a:blip r:embed="rId3">
            <a:alphaModFix/>
          </a:blip>
          <a:stretch>
            <a:fillRect/>
          </a:stretch>
        </p:blipFill>
        <p:spPr>
          <a:xfrm>
            <a:off x="1978763" y="1338025"/>
            <a:ext cx="5186466" cy="3500675"/>
          </a:xfrm>
          <a:prstGeom prst="rect">
            <a:avLst/>
          </a:prstGeom>
          <a:noFill/>
          <a:ln>
            <a:noFill/>
          </a:ln>
        </p:spPr>
      </p:pic>
      <p:cxnSp>
        <p:nvCxnSpPr>
          <p:cNvPr id="277" name="Shape 277"/>
          <p:cNvCxnSpPr/>
          <p:nvPr/>
        </p:nvCxnSpPr>
        <p:spPr>
          <a:xfrm rot="10800000">
            <a:off x="5133100" y="3552825"/>
            <a:ext cx="1302900" cy="1233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81" name="Shape 281"/>
        <p:cNvGrpSpPr/>
        <p:nvPr/>
      </p:nvGrpSpPr>
      <p:grpSpPr>
        <a:xfrm>
          <a:off x="0" y="0"/>
          <a:ext cx="0" cy="0"/>
          <a:chOff x="0" y="0"/>
          <a:chExt cx="0" cy="0"/>
        </a:xfrm>
      </p:grpSpPr>
      <p:sp>
        <p:nvSpPr>
          <p:cNvPr id="282" name="Shape 282"/>
          <p:cNvSpPr txBox="1"/>
          <p:nvPr>
            <p:ph idx="1" type="body"/>
          </p:nvPr>
        </p:nvSpPr>
        <p:spPr>
          <a:xfrm>
            <a:off x="1857450" y="103175"/>
            <a:ext cx="5429100" cy="11001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First dashboard</a:t>
            </a:r>
            <a:endParaRPr sz="4800"/>
          </a:p>
        </p:txBody>
      </p:sp>
      <p:pic>
        <p:nvPicPr>
          <p:cNvPr id="283" name="Shape 283"/>
          <p:cNvPicPr preferRelativeResize="0"/>
          <p:nvPr/>
        </p:nvPicPr>
        <p:blipFill>
          <a:blip r:embed="rId3">
            <a:alphaModFix/>
          </a:blip>
          <a:stretch>
            <a:fillRect/>
          </a:stretch>
        </p:blipFill>
        <p:spPr>
          <a:xfrm>
            <a:off x="1504950" y="1318925"/>
            <a:ext cx="6134100" cy="350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87" name="Shape 287"/>
        <p:cNvGrpSpPr/>
        <p:nvPr/>
      </p:nvGrpSpPr>
      <p:grpSpPr>
        <a:xfrm>
          <a:off x="0" y="0"/>
          <a:ext cx="0" cy="0"/>
          <a:chOff x="0" y="0"/>
          <a:chExt cx="0" cy="0"/>
        </a:xfrm>
      </p:grpSpPr>
      <p:pic>
        <p:nvPicPr>
          <p:cNvPr id="288" name="Shape 288"/>
          <p:cNvPicPr preferRelativeResize="0"/>
          <p:nvPr/>
        </p:nvPicPr>
        <p:blipFill>
          <a:blip r:embed="rId3">
            <a:alphaModFix/>
          </a:blip>
          <a:stretch>
            <a:fillRect/>
          </a:stretch>
        </p:blipFill>
        <p:spPr>
          <a:xfrm>
            <a:off x="3835525" y="1271650"/>
            <a:ext cx="5308475" cy="3871849"/>
          </a:xfrm>
          <a:prstGeom prst="rect">
            <a:avLst/>
          </a:prstGeom>
          <a:noFill/>
          <a:ln>
            <a:noFill/>
          </a:ln>
        </p:spPr>
      </p:pic>
      <p:sp>
        <p:nvSpPr>
          <p:cNvPr id="289" name="Shape 289"/>
          <p:cNvSpPr txBox="1"/>
          <p:nvPr>
            <p:ph idx="1" type="body"/>
          </p:nvPr>
        </p:nvSpPr>
        <p:spPr>
          <a:xfrm>
            <a:off x="225650" y="1356925"/>
            <a:ext cx="6415200" cy="17451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What about multiple test locations?</a:t>
            </a:r>
            <a:endParaRPr sz="4800"/>
          </a:p>
        </p:txBody>
      </p:sp>
      <p:sp>
        <p:nvSpPr>
          <p:cNvPr id="290" name="Shape 290"/>
          <p:cNvSpPr txBox="1"/>
          <p:nvPr>
            <p:ph idx="1" type="body"/>
          </p:nvPr>
        </p:nvSpPr>
        <p:spPr>
          <a:xfrm>
            <a:off x="225650" y="437125"/>
            <a:ext cx="8172900" cy="9198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What about historical view?</a:t>
            </a:r>
            <a:endParaRPr sz="4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94" name="Shape 294"/>
        <p:cNvGrpSpPr/>
        <p:nvPr/>
      </p:nvGrpSpPr>
      <p:grpSpPr>
        <a:xfrm>
          <a:off x="0" y="0"/>
          <a:ext cx="0" cy="0"/>
          <a:chOff x="0" y="0"/>
          <a:chExt cx="0" cy="0"/>
        </a:xfrm>
      </p:grpSpPr>
      <p:sp>
        <p:nvSpPr>
          <p:cNvPr id="295" name="Shape 295"/>
          <p:cNvSpPr txBox="1"/>
          <p:nvPr>
            <p:ph idx="1" type="body"/>
          </p:nvPr>
        </p:nvSpPr>
        <p:spPr>
          <a:xfrm>
            <a:off x="1269575" y="142925"/>
            <a:ext cx="6870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Time Series</a:t>
            </a:r>
            <a:r>
              <a:rPr lang="en" sz="4800"/>
              <a:t> databases</a:t>
            </a:r>
            <a:endParaRPr sz="4800"/>
          </a:p>
        </p:txBody>
      </p:sp>
      <p:pic>
        <p:nvPicPr>
          <p:cNvPr id="296" name="Shape 296"/>
          <p:cNvPicPr preferRelativeResize="0"/>
          <p:nvPr/>
        </p:nvPicPr>
        <p:blipFill>
          <a:blip r:embed="rId3">
            <a:alphaModFix/>
          </a:blip>
          <a:stretch>
            <a:fillRect/>
          </a:stretch>
        </p:blipFill>
        <p:spPr>
          <a:xfrm rot="1816145">
            <a:off x="4642508" y="2545000"/>
            <a:ext cx="4335482" cy="1353674"/>
          </a:xfrm>
          <a:prstGeom prst="rect">
            <a:avLst/>
          </a:prstGeom>
          <a:noFill/>
          <a:ln>
            <a:noFill/>
          </a:ln>
        </p:spPr>
      </p:pic>
      <p:pic>
        <p:nvPicPr>
          <p:cNvPr id="297" name="Shape 297"/>
          <p:cNvPicPr preferRelativeResize="0"/>
          <p:nvPr/>
        </p:nvPicPr>
        <p:blipFill>
          <a:blip r:embed="rId4">
            <a:alphaModFix/>
          </a:blip>
          <a:stretch>
            <a:fillRect/>
          </a:stretch>
        </p:blipFill>
        <p:spPr>
          <a:xfrm rot="-1394264">
            <a:off x="192128" y="2487580"/>
            <a:ext cx="4309196" cy="16274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01" name="Shape 301"/>
        <p:cNvGrpSpPr/>
        <p:nvPr/>
      </p:nvGrpSpPr>
      <p:grpSpPr>
        <a:xfrm>
          <a:off x="0" y="0"/>
          <a:ext cx="0" cy="0"/>
          <a:chOff x="0" y="0"/>
          <a:chExt cx="0" cy="0"/>
        </a:xfrm>
      </p:grpSpPr>
      <p:sp>
        <p:nvSpPr>
          <p:cNvPr id="302" name="Shape 302"/>
          <p:cNvSpPr txBox="1"/>
          <p:nvPr>
            <p:ph idx="1" type="body"/>
          </p:nvPr>
        </p:nvSpPr>
        <p:spPr>
          <a:xfrm>
            <a:off x="1269575" y="142925"/>
            <a:ext cx="6870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Prometheus it is then...</a:t>
            </a:r>
            <a:endParaRPr sz="4800"/>
          </a:p>
        </p:txBody>
      </p:sp>
      <p:pic>
        <p:nvPicPr>
          <p:cNvPr id="303" name="Shape 303"/>
          <p:cNvPicPr preferRelativeResize="0"/>
          <p:nvPr/>
        </p:nvPicPr>
        <p:blipFill>
          <a:blip r:embed="rId3">
            <a:alphaModFix/>
          </a:blip>
          <a:stretch>
            <a:fillRect/>
          </a:stretch>
        </p:blipFill>
        <p:spPr>
          <a:xfrm rot="2">
            <a:off x="2537133" y="1382488"/>
            <a:ext cx="4335481" cy="1353674"/>
          </a:xfrm>
          <a:prstGeom prst="rect">
            <a:avLst/>
          </a:prstGeom>
          <a:noFill/>
          <a:ln>
            <a:noFill/>
          </a:ln>
        </p:spPr>
      </p:pic>
      <p:pic>
        <p:nvPicPr>
          <p:cNvPr id="304" name="Shape 304"/>
          <p:cNvPicPr preferRelativeResize="0"/>
          <p:nvPr/>
        </p:nvPicPr>
        <p:blipFill>
          <a:blip r:embed="rId4">
            <a:alphaModFix/>
          </a:blip>
          <a:stretch>
            <a:fillRect/>
          </a:stretch>
        </p:blipFill>
        <p:spPr>
          <a:xfrm>
            <a:off x="152400" y="3040389"/>
            <a:ext cx="8839200" cy="1841038"/>
          </a:xfrm>
          <a:prstGeom prst="rect">
            <a:avLst/>
          </a:prstGeom>
          <a:noFill/>
          <a:ln>
            <a:noFill/>
          </a:ln>
        </p:spPr>
      </p:pic>
      <p:sp>
        <p:nvSpPr>
          <p:cNvPr id="305" name="Shape 305"/>
          <p:cNvSpPr txBox="1"/>
          <p:nvPr/>
        </p:nvSpPr>
        <p:spPr>
          <a:xfrm>
            <a:off x="5746175" y="4833925"/>
            <a:ext cx="3345000" cy="385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100" u="sng">
                <a:hlinkClick r:id="rId5"/>
              </a:rPr>
              <a:t>https://github.com/prometheus/blackbox_exporter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09" name="Shape 309"/>
        <p:cNvGrpSpPr/>
        <p:nvPr/>
      </p:nvGrpSpPr>
      <p:grpSpPr>
        <a:xfrm>
          <a:off x="0" y="0"/>
          <a:ext cx="0" cy="0"/>
          <a:chOff x="0" y="0"/>
          <a:chExt cx="0" cy="0"/>
        </a:xfrm>
      </p:grpSpPr>
      <p:pic>
        <p:nvPicPr>
          <p:cNvPr id="310" name="Shape 310"/>
          <p:cNvPicPr preferRelativeResize="0"/>
          <p:nvPr/>
        </p:nvPicPr>
        <p:blipFill>
          <a:blip r:embed="rId3">
            <a:alphaModFix/>
          </a:blip>
          <a:stretch>
            <a:fillRect/>
          </a:stretch>
        </p:blipFill>
        <p:spPr>
          <a:xfrm>
            <a:off x="3452488" y="464473"/>
            <a:ext cx="1954326" cy="1963353"/>
          </a:xfrm>
          <a:prstGeom prst="rect">
            <a:avLst/>
          </a:prstGeom>
          <a:noFill/>
          <a:ln>
            <a:noFill/>
          </a:ln>
        </p:spPr>
      </p:pic>
      <p:pic>
        <p:nvPicPr>
          <p:cNvPr id="311" name="Shape 311"/>
          <p:cNvPicPr preferRelativeResize="0"/>
          <p:nvPr/>
        </p:nvPicPr>
        <p:blipFill>
          <a:blip r:embed="rId4">
            <a:alphaModFix/>
          </a:blip>
          <a:stretch>
            <a:fillRect/>
          </a:stretch>
        </p:blipFill>
        <p:spPr>
          <a:xfrm>
            <a:off x="880700" y="2968775"/>
            <a:ext cx="1871350" cy="1871350"/>
          </a:xfrm>
          <a:prstGeom prst="rect">
            <a:avLst/>
          </a:prstGeom>
          <a:noFill/>
          <a:ln>
            <a:noFill/>
          </a:ln>
        </p:spPr>
      </p:pic>
      <p:pic>
        <p:nvPicPr>
          <p:cNvPr id="312" name="Shape 312"/>
          <p:cNvPicPr preferRelativeResize="0"/>
          <p:nvPr/>
        </p:nvPicPr>
        <p:blipFill>
          <a:blip r:embed="rId4">
            <a:alphaModFix/>
          </a:blip>
          <a:stretch>
            <a:fillRect/>
          </a:stretch>
        </p:blipFill>
        <p:spPr>
          <a:xfrm>
            <a:off x="3493963" y="3225550"/>
            <a:ext cx="1871350" cy="1871350"/>
          </a:xfrm>
          <a:prstGeom prst="rect">
            <a:avLst/>
          </a:prstGeom>
          <a:noFill/>
          <a:ln>
            <a:noFill/>
          </a:ln>
        </p:spPr>
      </p:pic>
      <p:pic>
        <p:nvPicPr>
          <p:cNvPr id="313" name="Shape 313"/>
          <p:cNvPicPr preferRelativeResize="0"/>
          <p:nvPr/>
        </p:nvPicPr>
        <p:blipFill>
          <a:blip r:embed="rId4">
            <a:alphaModFix/>
          </a:blip>
          <a:stretch>
            <a:fillRect/>
          </a:stretch>
        </p:blipFill>
        <p:spPr>
          <a:xfrm>
            <a:off x="6151688" y="2968775"/>
            <a:ext cx="1871350" cy="1871350"/>
          </a:xfrm>
          <a:prstGeom prst="rect">
            <a:avLst/>
          </a:prstGeom>
          <a:noFill/>
          <a:ln>
            <a:noFill/>
          </a:ln>
        </p:spPr>
      </p:pic>
      <p:cxnSp>
        <p:nvCxnSpPr>
          <p:cNvPr id="314" name="Shape 314"/>
          <p:cNvCxnSpPr/>
          <p:nvPr/>
        </p:nvCxnSpPr>
        <p:spPr>
          <a:xfrm flipH="1">
            <a:off x="2144600" y="1916950"/>
            <a:ext cx="1509000" cy="14043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315" name="Shape 315"/>
          <p:cNvCxnSpPr>
            <a:endCxn id="310" idx="2"/>
          </p:cNvCxnSpPr>
          <p:nvPr/>
        </p:nvCxnSpPr>
        <p:spPr>
          <a:xfrm flipH="1" rot="5400000">
            <a:off x="3936451" y="2921026"/>
            <a:ext cx="998100" cy="117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316" name="Shape 316"/>
          <p:cNvCxnSpPr/>
          <p:nvPr/>
        </p:nvCxnSpPr>
        <p:spPr>
          <a:xfrm>
            <a:off x="5266875" y="1907450"/>
            <a:ext cx="1414200" cy="1404600"/>
          </a:xfrm>
          <a:prstGeom prst="curvedConnector3">
            <a:avLst>
              <a:gd fmla="val 50000" name="adj1"/>
            </a:avLst>
          </a:prstGeom>
          <a:noFill/>
          <a:ln cap="flat" cmpd="sng" w="9525">
            <a:solidFill>
              <a:schemeClr val="dk2"/>
            </a:solidFill>
            <a:prstDash val="solid"/>
            <a:round/>
            <a:headEnd len="med" w="med" type="none"/>
            <a:tailEnd len="med" w="med" type="none"/>
          </a:ln>
        </p:spPr>
      </p:cxnSp>
      <p:sp>
        <p:nvSpPr>
          <p:cNvPr id="317" name="Shape 317"/>
          <p:cNvSpPr txBox="1"/>
          <p:nvPr/>
        </p:nvSpPr>
        <p:spPr>
          <a:xfrm>
            <a:off x="3458388" y="113475"/>
            <a:ext cx="1954200" cy="351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Prometheus Collector</a:t>
            </a:r>
            <a:endParaRPr/>
          </a:p>
        </p:txBody>
      </p:sp>
      <p:sp>
        <p:nvSpPr>
          <p:cNvPr id="318" name="Shape 318"/>
          <p:cNvSpPr txBox="1"/>
          <p:nvPr/>
        </p:nvSpPr>
        <p:spPr>
          <a:xfrm>
            <a:off x="921650" y="4489125"/>
            <a:ext cx="1871400" cy="35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Blackbox_Exporter</a:t>
            </a:r>
            <a:endParaRPr/>
          </a:p>
        </p:txBody>
      </p:sp>
      <p:sp>
        <p:nvSpPr>
          <p:cNvPr id="319" name="Shape 319"/>
          <p:cNvSpPr txBox="1"/>
          <p:nvPr/>
        </p:nvSpPr>
        <p:spPr>
          <a:xfrm>
            <a:off x="3588850" y="4773725"/>
            <a:ext cx="1871400" cy="35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Blackbox_Exporter</a:t>
            </a:r>
            <a:endParaRPr/>
          </a:p>
        </p:txBody>
      </p:sp>
      <p:sp>
        <p:nvSpPr>
          <p:cNvPr id="320" name="Shape 320"/>
          <p:cNvSpPr txBox="1"/>
          <p:nvPr/>
        </p:nvSpPr>
        <p:spPr>
          <a:xfrm>
            <a:off x="6256050" y="4489125"/>
            <a:ext cx="1871400" cy="351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a:t>Blackbox_Exporter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24" name="Shape 324"/>
        <p:cNvGrpSpPr/>
        <p:nvPr/>
      </p:nvGrpSpPr>
      <p:grpSpPr>
        <a:xfrm>
          <a:off x="0" y="0"/>
          <a:ext cx="0" cy="0"/>
          <a:chOff x="0" y="0"/>
          <a:chExt cx="0" cy="0"/>
        </a:xfrm>
      </p:grpSpPr>
      <p:sp>
        <p:nvSpPr>
          <p:cNvPr id="325" name="Shape 325"/>
          <p:cNvSpPr txBox="1"/>
          <p:nvPr>
            <p:ph idx="1" type="body"/>
          </p:nvPr>
        </p:nvSpPr>
        <p:spPr>
          <a:xfrm>
            <a:off x="1345500" y="76500"/>
            <a:ext cx="6870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Prometheus Config</a:t>
            </a:r>
            <a:endParaRPr sz="4800"/>
          </a:p>
        </p:txBody>
      </p:sp>
      <p:pic>
        <p:nvPicPr>
          <p:cNvPr id="326" name="Shape 326"/>
          <p:cNvPicPr preferRelativeResize="0"/>
          <p:nvPr/>
        </p:nvPicPr>
        <p:blipFill>
          <a:blip r:embed="rId3">
            <a:alphaModFix/>
          </a:blip>
          <a:stretch>
            <a:fillRect/>
          </a:stretch>
        </p:blipFill>
        <p:spPr>
          <a:xfrm>
            <a:off x="875713" y="1043875"/>
            <a:ext cx="7392575" cy="3966775"/>
          </a:xfrm>
          <a:prstGeom prst="rect">
            <a:avLst/>
          </a:prstGeom>
          <a:noFill/>
          <a:ln>
            <a:noFill/>
          </a:ln>
        </p:spPr>
      </p:pic>
      <p:cxnSp>
        <p:nvCxnSpPr>
          <p:cNvPr id="327" name="Shape 327"/>
          <p:cNvCxnSpPr/>
          <p:nvPr/>
        </p:nvCxnSpPr>
        <p:spPr>
          <a:xfrm flipH="1">
            <a:off x="2721525" y="3662225"/>
            <a:ext cx="778800" cy="77100"/>
          </a:xfrm>
          <a:prstGeom prst="straightConnector1">
            <a:avLst/>
          </a:prstGeom>
          <a:noFill/>
          <a:ln cap="flat" cmpd="sng" w="28575">
            <a:solidFill>
              <a:schemeClr val="dk2"/>
            </a:solidFill>
            <a:prstDash val="solid"/>
            <a:round/>
            <a:headEnd len="med" w="med" type="none"/>
            <a:tailEnd len="med" w="med" type="triangle"/>
          </a:ln>
        </p:spPr>
      </p:cxnSp>
      <p:cxnSp>
        <p:nvCxnSpPr>
          <p:cNvPr id="328" name="Shape 328"/>
          <p:cNvCxnSpPr/>
          <p:nvPr/>
        </p:nvCxnSpPr>
        <p:spPr>
          <a:xfrm flipH="1">
            <a:off x="2413350" y="3932075"/>
            <a:ext cx="1194900" cy="185100"/>
          </a:xfrm>
          <a:prstGeom prst="straightConnector1">
            <a:avLst/>
          </a:prstGeom>
          <a:noFill/>
          <a:ln cap="flat" cmpd="sng" w="28575">
            <a:solidFill>
              <a:schemeClr val="dk2"/>
            </a:solidFill>
            <a:prstDash val="solid"/>
            <a:round/>
            <a:headEnd len="med" w="med" type="none"/>
            <a:tailEnd len="med" w="med" type="triangle"/>
          </a:ln>
        </p:spPr>
      </p:cxnSp>
      <p:cxnSp>
        <p:nvCxnSpPr>
          <p:cNvPr id="329" name="Shape 329"/>
          <p:cNvCxnSpPr/>
          <p:nvPr/>
        </p:nvCxnSpPr>
        <p:spPr>
          <a:xfrm flipH="1">
            <a:off x="3955175" y="4656800"/>
            <a:ext cx="1056300" cy="1002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33" name="Shape 333"/>
        <p:cNvGrpSpPr/>
        <p:nvPr/>
      </p:nvGrpSpPr>
      <p:grpSpPr>
        <a:xfrm>
          <a:off x="0" y="0"/>
          <a:ext cx="0" cy="0"/>
          <a:chOff x="0" y="0"/>
          <a:chExt cx="0" cy="0"/>
        </a:xfrm>
      </p:grpSpPr>
      <p:sp>
        <p:nvSpPr>
          <p:cNvPr id="334" name="Shape 334"/>
          <p:cNvSpPr txBox="1"/>
          <p:nvPr>
            <p:ph idx="1" type="body"/>
          </p:nvPr>
        </p:nvSpPr>
        <p:spPr>
          <a:xfrm>
            <a:off x="702250" y="76500"/>
            <a:ext cx="81708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Blackbox_Exporter</a:t>
            </a:r>
            <a:r>
              <a:rPr lang="en" sz="4800"/>
              <a:t> Config</a:t>
            </a:r>
            <a:endParaRPr sz="4800"/>
          </a:p>
        </p:txBody>
      </p:sp>
      <p:pic>
        <p:nvPicPr>
          <p:cNvPr id="335" name="Shape 335"/>
          <p:cNvPicPr preferRelativeResize="0"/>
          <p:nvPr/>
        </p:nvPicPr>
        <p:blipFill>
          <a:blip r:embed="rId3">
            <a:alphaModFix/>
          </a:blip>
          <a:stretch>
            <a:fillRect/>
          </a:stretch>
        </p:blipFill>
        <p:spPr>
          <a:xfrm>
            <a:off x="152400" y="1281650"/>
            <a:ext cx="8839200" cy="3488716"/>
          </a:xfrm>
          <a:prstGeom prst="rect">
            <a:avLst/>
          </a:prstGeom>
          <a:noFill/>
          <a:ln>
            <a:noFill/>
          </a:ln>
        </p:spPr>
      </p:pic>
      <p:cxnSp>
        <p:nvCxnSpPr>
          <p:cNvPr id="336" name="Shape 336"/>
          <p:cNvCxnSpPr/>
          <p:nvPr/>
        </p:nvCxnSpPr>
        <p:spPr>
          <a:xfrm flipH="1">
            <a:off x="1202800" y="1564750"/>
            <a:ext cx="1154100" cy="215100"/>
          </a:xfrm>
          <a:prstGeom prst="straightConnector1">
            <a:avLst/>
          </a:prstGeom>
          <a:noFill/>
          <a:ln cap="flat" cmpd="sng" w="28575">
            <a:solidFill>
              <a:schemeClr val="dk2"/>
            </a:solidFill>
            <a:prstDash val="solid"/>
            <a:round/>
            <a:headEnd len="med" w="med" type="none"/>
            <a:tailEnd len="med" w="med" type="triangle"/>
          </a:ln>
        </p:spPr>
      </p:cxnSp>
      <p:cxnSp>
        <p:nvCxnSpPr>
          <p:cNvPr id="337" name="Shape 337"/>
          <p:cNvCxnSpPr/>
          <p:nvPr/>
        </p:nvCxnSpPr>
        <p:spPr>
          <a:xfrm rot="10800000">
            <a:off x="3237075" y="4488800"/>
            <a:ext cx="1437600" cy="783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41" name="Shape 341"/>
        <p:cNvGrpSpPr/>
        <p:nvPr/>
      </p:nvGrpSpPr>
      <p:grpSpPr>
        <a:xfrm>
          <a:off x="0" y="0"/>
          <a:ext cx="0" cy="0"/>
          <a:chOff x="0" y="0"/>
          <a:chExt cx="0" cy="0"/>
        </a:xfrm>
      </p:grpSpPr>
      <p:sp>
        <p:nvSpPr>
          <p:cNvPr id="342" name="Shape 342"/>
          <p:cNvSpPr txBox="1"/>
          <p:nvPr>
            <p:ph idx="1" type="body"/>
          </p:nvPr>
        </p:nvSpPr>
        <p:spPr>
          <a:xfrm>
            <a:off x="2735700" y="85975"/>
            <a:ext cx="3672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It Worked!!</a:t>
            </a:r>
            <a:endParaRPr sz="4800"/>
          </a:p>
        </p:txBody>
      </p:sp>
      <p:pic>
        <p:nvPicPr>
          <p:cNvPr id="343" name="Shape 343"/>
          <p:cNvPicPr preferRelativeResize="0"/>
          <p:nvPr/>
        </p:nvPicPr>
        <p:blipFill>
          <a:blip r:embed="rId3">
            <a:alphaModFix/>
          </a:blip>
          <a:stretch>
            <a:fillRect/>
          </a:stretch>
        </p:blipFill>
        <p:spPr>
          <a:xfrm>
            <a:off x="148225" y="1527875"/>
            <a:ext cx="8847552" cy="3086949"/>
          </a:xfrm>
          <a:prstGeom prst="rect">
            <a:avLst/>
          </a:prstGeom>
          <a:noFill/>
          <a:ln>
            <a:noFill/>
          </a:ln>
        </p:spPr>
      </p:pic>
      <p:sp>
        <p:nvSpPr>
          <p:cNvPr id="344" name="Shape 344"/>
          <p:cNvSpPr/>
          <p:nvPr/>
        </p:nvSpPr>
        <p:spPr>
          <a:xfrm>
            <a:off x="8254048" y="3510900"/>
            <a:ext cx="391130" cy="1183412"/>
          </a:xfrm>
          <a:custGeom>
            <a:pathLst>
              <a:path extrusionOk="0" h="61452" w="21020">
                <a:moveTo>
                  <a:pt x="18872" y="2485"/>
                </a:moveTo>
                <a:cubicBezTo>
                  <a:pt x="22002" y="9201"/>
                  <a:pt x="21284" y="44212"/>
                  <a:pt x="19263" y="53340"/>
                </a:cubicBezTo>
                <a:cubicBezTo>
                  <a:pt x="17242" y="62468"/>
                  <a:pt x="9875" y="63968"/>
                  <a:pt x="6745" y="57252"/>
                </a:cubicBezTo>
                <a:cubicBezTo>
                  <a:pt x="3616" y="50537"/>
                  <a:pt x="-1535" y="22175"/>
                  <a:pt x="486" y="13047"/>
                </a:cubicBezTo>
                <a:cubicBezTo>
                  <a:pt x="2507" y="3919"/>
                  <a:pt x="15743" y="-4230"/>
                  <a:pt x="18872" y="2485"/>
                </a:cubicBezTo>
                <a:close/>
              </a:path>
            </a:pathLst>
          </a:custGeom>
          <a:gradFill>
            <a:gsLst>
              <a:gs pos="0">
                <a:srgbClr val="005CB9">
                  <a:alpha val="0"/>
                </a:srgbClr>
              </a:gs>
              <a:gs pos="100000">
                <a:srgbClr val="005CB9">
                  <a:alpha val="13725"/>
                </a:srgbClr>
              </a:gs>
            </a:gsLst>
            <a:lin ang="16198662" scaled="0"/>
          </a:gradFill>
          <a:ln cap="flat" cmpd="sng" w="9525">
            <a:solidFill>
              <a:schemeClr val="dk2"/>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24" name="Shape 224"/>
        <p:cNvGrpSpPr/>
        <p:nvPr/>
      </p:nvGrpSpPr>
      <p:grpSpPr>
        <a:xfrm>
          <a:off x="0" y="0"/>
          <a:ext cx="0" cy="0"/>
          <a:chOff x="0" y="0"/>
          <a:chExt cx="0" cy="0"/>
        </a:xfrm>
      </p:grpSpPr>
      <p:sp>
        <p:nvSpPr>
          <p:cNvPr id="225" name="Shape 225"/>
          <p:cNvSpPr txBox="1"/>
          <p:nvPr>
            <p:ph type="title"/>
          </p:nvPr>
        </p:nvSpPr>
        <p:spPr>
          <a:xfrm>
            <a:off x="0" y="-3763"/>
            <a:ext cx="9144000" cy="865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Content</a:t>
            </a:r>
            <a:endParaRPr/>
          </a:p>
        </p:txBody>
      </p:sp>
      <p:sp>
        <p:nvSpPr>
          <p:cNvPr id="226" name="Shape 226"/>
          <p:cNvSpPr txBox="1"/>
          <p:nvPr/>
        </p:nvSpPr>
        <p:spPr>
          <a:xfrm>
            <a:off x="1544700" y="1205200"/>
            <a:ext cx="6054600" cy="3207600"/>
          </a:xfrm>
          <a:prstGeom prst="rect">
            <a:avLst/>
          </a:prstGeom>
          <a:noFill/>
          <a:ln>
            <a:noFill/>
          </a:ln>
        </p:spPr>
        <p:txBody>
          <a:bodyPr anchorCtr="0" anchor="t" bIns="91425" lIns="91425" spcFirstLastPara="1" rIns="91425" wrap="square" tIns="91425">
            <a:noAutofit/>
          </a:bodyPr>
          <a:lstStyle/>
          <a:p>
            <a:pPr indent="-457200" lvl="0" marL="457200" rtl="0">
              <a:spcBef>
                <a:spcPts val="0"/>
              </a:spcBef>
              <a:spcAft>
                <a:spcPts val="0"/>
              </a:spcAft>
              <a:buSzPts val="3600"/>
              <a:buChar char="●"/>
            </a:pPr>
            <a:r>
              <a:rPr i="1" lang="en" sz="3600"/>
              <a:t>Building a monitoring tool</a:t>
            </a:r>
            <a:endParaRPr i="1" sz="3600"/>
          </a:p>
          <a:p>
            <a:pPr indent="0" lvl="0" marL="457200" rtl="0">
              <a:spcBef>
                <a:spcPts val="0"/>
              </a:spcBef>
              <a:spcAft>
                <a:spcPts val="0"/>
              </a:spcAft>
              <a:buNone/>
            </a:pPr>
            <a:r>
              <a:rPr i="1" lang="en" sz="3600"/>
              <a:t>Eric Leahy</a:t>
            </a:r>
            <a:br>
              <a:rPr i="1" lang="en" sz="3600"/>
            </a:br>
            <a:endParaRPr i="1" sz="3600"/>
          </a:p>
          <a:p>
            <a:pPr indent="-457200" lvl="0" marL="457200" rtl="0">
              <a:spcBef>
                <a:spcPts val="0"/>
              </a:spcBef>
              <a:spcAft>
                <a:spcPts val="0"/>
              </a:spcAft>
              <a:buSzPts val="3600"/>
              <a:buChar char="●"/>
            </a:pPr>
            <a:r>
              <a:rPr i="1" lang="en" sz="3600"/>
              <a:t>2000 Eyes</a:t>
            </a:r>
            <a:endParaRPr i="1" sz="3600"/>
          </a:p>
          <a:p>
            <a:pPr indent="0" lvl="0" marL="457200" rtl="0" algn="l">
              <a:spcBef>
                <a:spcPts val="600"/>
              </a:spcBef>
              <a:spcAft>
                <a:spcPts val="600"/>
              </a:spcAft>
              <a:buNone/>
            </a:pPr>
            <a:r>
              <a:rPr i="1" lang="en" sz="3600">
                <a:latin typeface="Open Sans"/>
                <a:ea typeface="Open Sans"/>
                <a:cs typeface="Open Sans"/>
                <a:sym typeface="Open Sans"/>
              </a:rPr>
              <a:t>Daniele Vazzola</a:t>
            </a:r>
            <a:endParaRPr i="1"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48" name="Shape 348"/>
        <p:cNvGrpSpPr/>
        <p:nvPr/>
      </p:nvGrpSpPr>
      <p:grpSpPr>
        <a:xfrm>
          <a:off x="0" y="0"/>
          <a:ext cx="0" cy="0"/>
          <a:chOff x="0" y="0"/>
          <a:chExt cx="0" cy="0"/>
        </a:xfrm>
      </p:grpSpPr>
      <p:sp>
        <p:nvSpPr>
          <p:cNvPr id="349" name="Shape 349"/>
          <p:cNvSpPr txBox="1"/>
          <p:nvPr>
            <p:ph idx="1" type="body"/>
          </p:nvPr>
        </p:nvSpPr>
        <p:spPr>
          <a:xfrm>
            <a:off x="2011025" y="0"/>
            <a:ext cx="49641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Making it pretty</a:t>
            </a:r>
            <a:endParaRPr sz="4800"/>
          </a:p>
        </p:txBody>
      </p:sp>
      <p:pic>
        <p:nvPicPr>
          <p:cNvPr id="350" name="Shape 350"/>
          <p:cNvPicPr preferRelativeResize="0"/>
          <p:nvPr/>
        </p:nvPicPr>
        <p:blipFill>
          <a:blip r:embed="rId3">
            <a:alphaModFix/>
          </a:blip>
          <a:stretch>
            <a:fillRect/>
          </a:stretch>
        </p:blipFill>
        <p:spPr>
          <a:xfrm>
            <a:off x="486988" y="1119800"/>
            <a:ext cx="8170026" cy="3842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54" name="Shape 354"/>
        <p:cNvGrpSpPr/>
        <p:nvPr/>
      </p:nvGrpSpPr>
      <p:grpSpPr>
        <a:xfrm>
          <a:off x="0" y="0"/>
          <a:ext cx="0" cy="0"/>
          <a:chOff x="0" y="0"/>
          <a:chExt cx="0" cy="0"/>
        </a:xfrm>
      </p:grpSpPr>
      <p:sp>
        <p:nvSpPr>
          <p:cNvPr id="355" name="Shape 355"/>
          <p:cNvSpPr txBox="1"/>
          <p:nvPr>
            <p:ph idx="1" type="body"/>
          </p:nvPr>
        </p:nvSpPr>
        <p:spPr>
          <a:xfrm>
            <a:off x="2507113" y="38525"/>
            <a:ext cx="42807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False Positive</a:t>
            </a:r>
            <a:endParaRPr sz="4800"/>
          </a:p>
        </p:txBody>
      </p:sp>
      <p:pic>
        <p:nvPicPr>
          <p:cNvPr id="356" name="Shape 356"/>
          <p:cNvPicPr preferRelativeResize="0"/>
          <p:nvPr/>
        </p:nvPicPr>
        <p:blipFill>
          <a:blip r:embed="rId3">
            <a:alphaModFix/>
          </a:blip>
          <a:stretch>
            <a:fillRect/>
          </a:stretch>
        </p:blipFill>
        <p:spPr>
          <a:xfrm>
            <a:off x="801492" y="1027950"/>
            <a:ext cx="7691932" cy="40206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60" name="Shape 360"/>
        <p:cNvGrpSpPr/>
        <p:nvPr/>
      </p:nvGrpSpPr>
      <p:grpSpPr>
        <a:xfrm>
          <a:off x="0" y="0"/>
          <a:ext cx="0" cy="0"/>
          <a:chOff x="0" y="0"/>
          <a:chExt cx="0" cy="0"/>
        </a:xfrm>
      </p:grpSpPr>
      <p:sp>
        <p:nvSpPr>
          <p:cNvPr id="361" name="Shape 361"/>
          <p:cNvSpPr txBox="1"/>
          <p:nvPr>
            <p:ph idx="1" type="body"/>
          </p:nvPr>
        </p:nvSpPr>
        <p:spPr>
          <a:xfrm>
            <a:off x="2626200" y="114425"/>
            <a:ext cx="3891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It’s DOWN!!</a:t>
            </a:r>
            <a:endParaRPr sz="4800"/>
          </a:p>
        </p:txBody>
      </p:sp>
      <p:pic>
        <p:nvPicPr>
          <p:cNvPr id="362" name="Shape 362"/>
          <p:cNvPicPr preferRelativeResize="0"/>
          <p:nvPr/>
        </p:nvPicPr>
        <p:blipFill>
          <a:blip r:embed="rId3">
            <a:alphaModFix/>
          </a:blip>
          <a:stretch>
            <a:fillRect/>
          </a:stretch>
        </p:blipFill>
        <p:spPr>
          <a:xfrm>
            <a:off x="327575" y="1348075"/>
            <a:ext cx="8488845" cy="35955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66" name="Shape 366"/>
        <p:cNvGrpSpPr/>
        <p:nvPr/>
      </p:nvGrpSpPr>
      <p:grpSpPr>
        <a:xfrm>
          <a:off x="0" y="0"/>
          <a:ext cx="0" cy="0"/>
          <a:chOff x="0" y="0"/>
          <a:chExt cx="0" cy="0"/>
        </a:xfrm>
      </p:grpSpPr>
      <p:sp>
        <p:nvSpPr>
          <p:cNvPr id="367" name="Shape 367"/>
          <p:cNvSpPr txBox="1"/>
          <p:nvPr>
            <p:ph idx="1" type="body"/>
          </p:nvPr>
        </p:nvSpPr>
        <p:spPr>
          <a:xfrm>
            <a:off x="2626200" y="114425"/>
            <a:ext cx="3891600" cy="1109700"/>
          </a:xfrm>
          <a:prstGeom prst="rect">
            <a:avLst/>
          </a:prstGeom>
        </p:spPr>
        <p:txBody>
          <a:bodyPr anchorCtr="0" anchor="t" bIns="91425" lIns="91425" spcFirstLastPara="1" rIns="91425" wrap="square" tIns="91425">
            <a:noAutofit/>
          </a:bodyPr>
          <a:lstStyle/>
          <a:p>
            <a:pPr indent="0" lvl="0" marL="0" rtl="0">
              <a:spcBef>
                <a:spcPts val="600"/>
              </a:spcBef>
              <a:spcAft>
                <a:spcPts val="600"/>
              </a:spcAft>
              <a:buNone/>
            </a:pPr>
            <a:r>
              <a:rPr lang="en" sz="4800"/>
              <a:t>How much?</a:t>
            </a:r>
            <a:endParaRPr sz="4800"/>
          </a:p>
        </p:txBody>
      </p:sp>
      <p:sp>
        <p:nvSpPr>
          <p:cNvPr id="368" name="Shape 368"/>
          <p:cNvSpPr txBox="1"/>
          <p:nvPr/>
        </p:nvSpPr>
        <p:spPr>
          <a:xfrm>
            <a:off x="1992875" y="1926450"/>
            <a:ext cx="6045000" cy="1290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7200"/>
              <a:t>$40 a month</a:t>
            </a:r>
            <a:endParaRPr sz="7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Shape 373"/>
          <p:cNvSpPr txBox="1"/>
          <p:nvPr>
            <p:ph type="ctrTitle"/>
          </p:nvPr>
        </p:nvSpPr>
        <p:spPr>
          <a:xfrm>
            <a:off x="685800" y="3273667"/>
            <a:ext cx="7772400" cy="1102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3600"/>
              <a:t>2000 Eyes</a:t>
            </a:r>
            <a:endParaRPr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77" name="Shape 377"/>
        <p:cNvGrpSpPr/>
        <p:nvPr/>
      </p:nvGrpSpPr>
      <p:grpSpPr>
        <a:xfrm>
          <a:off x="0" y="0"/>
          <a:ext cx="0" cy="0"/>
          <a:chOff x="0" y="0"/>
          <a:chExt cx="0" cy="0"/>
        </a:xfrm>
      </p:grpSpPr>
      <p:sp>
        <p:nvSpPr>
          <p:cNvPr id="378" name="Shape 378"/>
          <p:cNvSpPr txBox="1"/>
          <p:nvPr>
            <p:ph idx="1" type="body"/>
          </p:nvPr>
        </p:nvSpPr>
        <p:spPr>
          <a:xfrm>
            <a:off x="2218500" y="0"/>
            <a:ext cx="47070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A simple idea</a:t>
            </a:r>
            <a:endParaRPr sz="4800"/>
          </a:p>
        </p:txBody>
      </p:sp>
      <p:pic>
        <p:nvPicPr>
          <p:cNvPr id="379" name="Shape 379"/>
          <p:cNvPicPr preferRelativeResize="0"/>
          <p:nvPr/>
        </p:nvPicPr>
        <p:blipFill>
          <a:blip r:embed="rId3">
            <a:alphaModFix/>
          </a:blip>
          <a:stretch>
            <a:fillRect/>
          </a:stretch>
        </p:blipFill>
        <p:spPr>
          <a:xfrm>
            <a:off x="797150" y="1015425"/>
            <a:ext cx="7582399" cy="40711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83" name="Shape 383"/>
        <p:cNvGrpSpPr/>
        <p:nvPr/>
      </p:nvGrpSpPr>
      <p:grpSpPr>
        <a:xfrm>
          <a:off x="0" y="0"/>
          <a:ext cx="0" cy="0"/>
          <a:chOff x="0" y="0"/>
          <a:chExt cx="0" cy="0"/>
        </a:xfrm>
      </p:grpSpPr>
      <p:sp>
        <p:nvSpPr>
          <p:cNvPr id="384" name="Shape 384"/>
          <p:cNvSpPr txBox="1"/>
          <p:nvPr>
            <p:ph idx="1" type="body"/>
          </p:nvPr>
        </p:nvSpPr>
        <p:spPr>
          <a:xfrm>
            <a:off x="487950" y="95475"/>
            <a:ext cx="81681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How to make it look pretty?</a:t>
            </a:r>
            <a:endParaRPr sz="4800"/>
          </a:p>
        </p:txBody>
      </p:sp>
      <p:pic>
        <p:nvPicPr>
          <p:cNvPr id="385" name="Shape 385"/>
          <p:cNvPicPr preferRelativeResize="0"/>
          <p:nvPr/>
        </p:nvPicPr>
        <p:blipFill>
          <a:blip r:embed="rId3">
            <a:alphaModFix/>
          </a:blip>
          <a:stretch>
            <a:fillRect/>
          </a:stretch>
        </p:blipFill>
        <p:spPr>
          <a:xfrm>
            <a:off x="1877588" y="1300650"/>
            <a:ext cx="5388826" cy="36430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89" name="Shape 389"/>
        <p:cNvGrpSpPr/>
        <p:nvPr/>
      </p:nvGrpSpPr>
      <p:grpSpPr>
        <a:xfrm>
          <a:off x="0" y="0"/>
          <a:ext cx="0" cy="0"/>
          <a:chOff x="0" y="0"/>
          <a:chExt cx="0" cy="0"/>
        </a:xfrm>
      </p:grpSpPr>
      <p:sp>
        <p:nvSpPr>
          <p:cNvPr id="390" name="Shape 390"/>
          <p:cNvSpPr txBox="1"/>
          <p:nvPr>
            <p:ph idx="1" type="body"/>
          </p:nvPr>
        </p:nvSpPr>
        <p:spPr>
          <a:xfrm>
            <a:off x="3277813" y="126325"/>
            <a:ext cx="25884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Daniele</a:t>
            </a:r>
            <a:endParaRPr sz="4800"/>
          </a:p>
        </p:txBody>
      </p:sp>
      <p:pic>
        <p:nvPicPr>
          <p:cNvPr id="391" name="Shape 391"/>
          <p:cNvPicPr preferRelativeResize="0"/>
          <p:nvPr/>
        </p:nvPicPr>
        <p:blipFill>
          <a:blip r:embed="rId3">
            <a:alphaModFix/>
          </a:blip>
          <a:stretch>
            <a:fillRect/>
          </a:stretch>
        </p:blipFill>
        <p:spPr>
          <a:xfrm>
            <a:off x="2876100" y="1312450"/>
            <a:ext cx="3270391" cy="36026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395" name="Shape 395"/>
        <p:cNvGrpSpPr/>
        <p:nvPr/>
      </p:nvGrpSpPr>
      <p:grpSpPr>
        <a:xfrm>
          <a:off x="0" y="0"/>
          <a:ext cx="0" cy="0"/>
          <a:chOff x="0" y="0"/>
          <a:chExt cx="0" cy="0"/>
        </a:xfrm>
      </p:grpSpPr>
      <p:sp>
        <p:nvSpPr>
          <p:cNvPr id="396" name="Shape 396"/>
          <p:cNvSpPr txBox="1"/>
          <p:nvPr>
            <p:ph idx="1" type="body"/>
          </p:nvPr>
        </p:nvSpPr>
        <p:spPr>
          <a:xfrm>
            <a:off x="1855200" y="133450"/>
            <a:ext cx="54336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Apache Superset</a:t>
            </a:r>
            <a:endParaRPr sz="4800"/>
          </a:p>
        </p:txBody>
      </p:sp>
      <p:pic>
        <p:nvPicPr>
          <p:cNvPr id="397" name="Shape 397"/>
          <p:cNvPicPr preferRelativeResize="0"/>
          <p:nvPr/>
        </p:nvPicPr>
        <p:blipFill>
          <a:blip r:embed="rId3">
            <a:alphaModFix/>
          </a:blip>
          <a:stretch>
            <a:fillRect/>
          </a:stretch>
        </p:blipFill>
        <p:spPr>
          <a:xfrm>
            <a:off x="152400" y="1357575"/>
            <a:ext cx="4623795" cy="3633526"/>
          </a:xfrm>
          <a:prstGeom prst="rect">
            <a:avLst/>
          </a:prstGeom>
          <a:noFill/>
          <a:ln>
            <a:noFill/>
          </a:ln>
        </p:spPr>
      </p:pic>
      <p:sp>
        <p:nvSpPr>
          <p:cNvPr id="398" name="Shape 398"/>
          <p:cNvSpPr txBox="1"/>
          <p:nvPr/>
        </p:nvSpPr>
        <p:spPr>
          <a:xfrm>
            <a:off x="5304800" y="2135138"/>
            <a:ext cx="3112800" cy="2078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t>Looks cool but doesn’t like “loops” in the database, ASN seen more than once is a “loop”!!</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02" name="Shape 402"/>
        <p:cNvGrpSpPr/>
        <p:nvPr/>
      </p:nvGrpSpPr>
      <p:grpSpPr>
        <a:xfrm>
          <a:off x="0" y="0"/>
          <a:ext cx="0" cy="0"/>
          <a:chOff x="0" y="0"/>
          <a:chExt cx="0" cy="0"/>
        </a:xfrm>
      </p:grpSpPr>
      <p:sp>
        <p:nvSpPr>
          <p:cNvPr id="403" name="Shape 403"/>
          <p:cNvSpPr txBox="1"/>
          <p:nvPr>
            <p:ph idx="1" type="body"/>
          </p:nvPr>
        </p:nvSpPr>
        <p:spPr>
          <a:xfrm>
            <a:off x="3255300" y="114450"/>
            <a:ext cx="26334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Vizceral</a:t>
            </a:r>
            <a:endParaRPr sz="4800"/>
          </a:p>
        </p:txBody>
      </p:sp>
      <p:pic>
        <p:nvPicPr>
          <p:cNvPr id="404" name="Shape 404"/>
          <p:cNvPicPr preferRelativeResize="0"/>
          <p:nvPr/>
        </p:nvPicPr>
        <p:blipFill>
          <a:blip r:embed="rId3">
            <a:alphaModFix/>
          </a:blip>
          <a:stretch>
            <a:fillRect/>
          </a:stretch>
        </p:blipFill>
        <p:spPr>
          <a:xfrm>
            <a:off x="1722375" y="1087525"/>
            <a:ext cx="5624682" cy="3614550"/>
          </a:xfrm>
          <a:prstGeom prst="rect">
            <a:avLst/>
          </a:prstGeom>
          <a:noFill/>
          <a:ln>
            <a:noFill/>
          </a:ln>
        </p:spPr>
      </p:pic>
      <p:sp>
        <p:nvSpPr>
          <p:cNvPr id="405" name="Shape 405"/>
          <p:cNvSpPr txBox="1"/>
          <p:nvPr/>
        </p:nvSpPr>
        <p:spPr>
          <a:xfrm>
            <a:off x="5663750" y="4900450"/>
            <a:ext cx="3895500" cy="157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800"/>
              <a:t>https://medium.com/netflix-techblog/vizceral-open-source-acc0c32113fe</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Shape 231"/>
          <p:cNvSpPr txBox="1"/>
          <p:nvPr>
            <p:ph type="ctrTitle"/>
          </p:nvPr>
        </p:nvSpPr>
        <p:spPr>
          <a:xfrm>
            <a:off x="685800" y="3273667"/>
            <a:ext cx="7772400" cy="1102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3600"/>
              <a:t>Building a monitoring tool</a:t>
            </a:r>
            <a:endParaRPr sz="3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09" name="Shape 409"/>
        <p:cNvGrpSpPr/>
        <p:nvPr/>
      </p:nvGrpSpPr>
      <p:grpSpPr>
        <a:xfrm>
          <a:off x="0" y="0"/>
          <a:ext cx="0" cy="0"/>
          <a:chOff x="0" y="0"/>
          <a:chExt cx="0" cy="0"/>
        </a:xfrm>
      </p:grpSpPr>
      <p:sp>
        <p:nvSpPr>
          <p:cNvPr id="410" name="Shape 410"/>
          <p:cNvSpPr txBox="1"/>
          <p:nvPr>
            <p:ph idx="1" type="body"/>
          </p:nvPr>
        </p:nvSpPr>
        <p:spPr>
          <a:xfrm>
            <a:off x="3255300" y="114450"/>
            <a:ext cx="2633400" cy="1109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Vizceral</a:t>
            </a:r>
            <a:endParaRPr sz="4800"/>
          </a:p>
        </p:txBody>
      </p:sp>
      <p:sp>
        <p:nvSpPr>
          <p:cNvPr id="411" name="Shape 411"/>
          <p:cNvSpPr txBox="1"/>
          <p:nvPr/>
        </p:nvSpPr>
        <p:spPr>
          <a:xfrm>
            <a:off x="4287900" y="954550"/>
            <a:ext cx="5246700" cy="3000000"/>
          </a:xfrm>
          <a:prstGeom prst="rect">
            <a:avLst/>
          </a:prstGeom>
          <a:noFill/>
          <a:ln>
            <a:noFill/>
          </a:ln>
        </p:spPr>
        <p:txBody>
          <a:bodyPr anchorCtr="0" anchor="ctr" bIns="91425" lIns="91425" spcFirstLastPara="1" rIns="91425" wrap="square" tIns="91425">
            <a:noAutofit/>
          </a:bodyPr>
          <a:lstStyle/>
          <a:p>
            <a:pPr indent="-381000" lvl="0" marL="457200" rtl="0">
              <a:spcBef>
                <a:spcPts val="60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Created by </a:t>
            </a:r>
            <a:r>
              <a:rPr b="1" lang="en" sz="2400">
                <a:solidFill>
                  <a:schemeClr val="dk1"/>
                </a:solidFill>
                <a:latin typeface="Open Sans"/>
                <a:ea typeface="Open Sans"/>
                <a:cs typeface="Open Sans"/>
                <a:sym typeface="Open Sans"/>
              </a:rPr>
              <a:t>Traffic and Chaos Teams</a:t>
            </a:r>
            <a:r>
              <a:rPr lang="en" sz="2400">
                <a:solidFill>
                  <a:schemeClr val="dk1"/>
                </a:solidFill>
                <a:latin typeface="Open Sans"/>
                <a:ea typeface="Open Sans"/>
                <a:cs typeface="Open Sans"/>
                <a:sym typeface="Open Sans"/>
              </a:rPr>
              <a:t> at Netflix.</a:t>
            </a:r>
            <a:endParaRPr sz="2400">
              <a:solidFill>
                <a:schemeClr val="dk1"/>
              </a:solidFill>
              <a:latin typeface="Open Sans"/>
              <a:ea typeface="Open Sans"/>
              <a:cs typeface="Open Sans"/>
              <a:sym typeface="Open Sans"/>
            </a:endParaRPr>
          </a:p>
          <a:p>
            <a:pPr indent="-381000" lvl="0" marL="457200" rtl="0">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WebGL Rendering.</a:t>
            </a:r>
            <a:endParaRPr sz="2400">
              <a:solidFill>
                <a:schemeClr val="dk1"/>
              </a:solidFill>
              <a:latin typeface="Open Sans"/>
              <a:ea typeface="Open Sans"/>
              <a:cs typeface="Open Sans"/>
              <a:sym typeface="Open Sans"/>
            </a:endParaRPr>
          </a:p>
          <a:p>
            <a:pPr indent="-381000" lvl="0" marL="457200" rtl="0">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Translates JSON into pretty graphs</a:t>
            </a:r>
            <a:endParaRPr sz="2400">
              <a:solidFill>
                <a:schemeClr val="dk1"/>
              </a:solidFill>
              <a:latin typeface="Open Sans"/>
              <a:ea typeface="Open Sans"/>
              <a:cs typeface="Open Sans"/>
              <a:sym typeface="Open Sans"/>
            </a:endParaRPr>
          </a:p>
          <a:p>
            <a:pPr indent="-381000" lvl="0" marL="457200" rtl="0">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Unmaintained :’-(</a:t>
            </a:r>
            <a:endParaRPr sz="2400">
              <a:solidFill>
                <a:schemeClr val="dk1"/>
              </a:solidFill>
              <a:latin typeface="Open Sans"/>
              <a:ea typeface="Open Sans"/>
              <a:cs typeface="Open Sans"/>
              <a:sym typeface="Open Sans"/>
            </a:endParaRPr>
          </a:p>
        </p:txBody>
      </p:sp>
      <p:pic>
        <p:nvPicPr>
          <p:cNvPr id="412" name="Shape 412"/>
          <p:cNvPicPr preferRelativeResize="0"/>
          <p:nvPr/>
        </p:nvPicPr>
        <p:blipFill>
          <a:blip r:embed="rId3">
            <a:alphaModFix/>
          </a:blip>
          <a:stretch>
            <a:fillRect/>
          </a:stretch>
        </p:blipFill>
        <p:spPr>
          <a:xfrm>
            <a:off x="0" y="954550"/>
            <a:ext cx="4538125" cy="3477300"/>
          </a:xfrm>
          <a:prstGeom prst="rect">
            <a:avLst/>
          </a:prstGeom>
          <a:noFill/>
          <a:ln>
            <a:noFill/>
          </a:ln>
        </p:spPr>
      </p:pic>
      <p:pic>
        <p:nvPicPr>
          <p:cNvPr id="413" name="Shape 413"/>
          <p:cNvPicPr preferRelativeResize="0"/>
          <p:nvPr/>
        </p:nvPicPr>
        <p:blipFill>
          <a:blip r:embed="rId4">
            <a:alphaModFix/>
          </a:blip>
          <a:stretch>
            <a:fillRect/>
          </a:stretch>
        </p:blipFill>
        <p:spPr>
          <a:xfrm>
            <a:off x="832847" y="924237"/>
            <a:ext cx="3705276" cy="3431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17" name="Shape 417"/>
        <p:cNvGrpSpPr/>
        <p:nvPr/>
      </p:nvGrpSpPr>
      <p:grpSpPr>
        <a:xfrm>
          <a:off x="0" y="0"/>
          <a:ext cx="0" cy="0"/>
          <a:chOff x="0" y="0"/>
          <a:chExt cx="0" cy="0"/>
        </a:xfrm>
      </p:grpSpPr>
      <p:sp>
        <p:nvSpPr>
          <p:cNvPr id="418" name="Shape 418"/>
          <p:cNvSpPr txBox="1"/>
          <p:nvPr/>
        </p:nvSpPr>
        <p:spPr>
          <a:xfrm>
            <a:off x="91975" y="132000"/>
            <a:ext cx="3855000" cy="954300"/>
          </a:xfrm>
          <a:prstGeom prst="rect">
            <a:avLst/>
          </a:prstGeom>
          <a:noFill/>
          <a:ln>
            <a:noFill/>
          </a:ln>
        </p:spPr>
        <p:txBody>
          <a:bodyPr anchorCtr="0" anchor="ctr" bIns="91425" lIns="91425" spcFirstLastPara="1" rIns="91425" wrap="square" tIns="91425">
            <a:noAutofit/>
          </a:bodyPr>
          <a:lstStyle/>
          <a:p>
            <a:pPr indent="0" lvl="0" marL="0" rtl="0">
              <a:spcBef>
                <a:spcPts val="600"/>
              </a:spcBef>
              <a:spcAft>
                <a:spcPts val="600"/>
              </a:spcAft>
              <a:buNone/>
            </a:pPr>
            <a:r>
              <a:rPr lang="en" sz="3600">
                <a:solidFill>
                  <a:schemeClr val="dk1"/>
                </a:solidFill>
                <a:latin typeface="Open Sans"/>
                <a:ea typeface="Open Sans"/>
                <a:cs typeface="Open Sans"/>
                <a:sym typeface="Open Sans"/>
              </a:rPr>
              <a:t>LFT XML output:</a:t>
            </a:r>
            <a:endParaRPr sz="3600">
              <a:solidFill>
                <a:schemeClr val="dk1"/>
              </a:solidFill>
              <a:latin typeface="Open Sans"/>
              <a:ea typeface="Open Sans"/>
              <a:cs typeface="Open Sans"/>
              <a:sym typeface="Open Sans"/>
            </a:endParaRPr>
          </a:p>
        </p:txBody>
      </p:sp>
      <p:sp>
        <p:nvSpPr>
          <p:cNvPr id="419" name="Shape 419"/>
          <p:cNvSpPr txBox="1"/>
          <p:nvPr/>
        </p:nvSpPr>
        <p:spPr>
          <a:xfrm>
            <a:off x="174250" y="1196975"/>
            <a:ext cx="8795400" cy="281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800">
                <a:latin typeface="Roboto Mono"/>
                <a:ea typeface="Roboto Mono"/>
                <a:cs typeface="Roboto Mono"/>
                <a:sym typeface="Roboto Mono"/>
              </a:rPr>
              <a:t>lft -r -N -A -S -x -d 443 www.myworkday.com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&lt;lft verbositylevel="0"&gt;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code="55" begtime="17-Jun-18 17:02:25 IST"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code="9"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code="11" ip="209.177.165.18" protocol="0" protocolname="TCP" dport="443"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code="12" firstholehop="1" lastholehop="1"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2" asn="0" net="" ip="10.25.252.129" timems="10.9"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3" asn="200451" net="WD-DUBIT" ip="37.0.7.251" timems="10.1"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4" asn="6830" net="LGI-UPC" host="089-101-024009.ntlworld.ie" ip="89.101.24.9" timems="7.6"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5" asn="6830" net="LGI-UPC" host="ie-dub02a-rc1-ae40-0.aorta.net" ip="84.116.238.114" timems="16.4"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6" asn="6830" net="LGI-UPC" host="ie-dub01a-ri1-ae64-0.aorta.net" ip="84.116.134.210" timems="11.6"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7" asn="6830" net="LGI-UPC" host="dbln-t2core-a-ae-0-0.aorta.net" ip="213.46.165.2" timems="14.3"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8" asn="1299" net="TELIANET" host="ldn-bb3-link.telia.net" ip="62.115.119.242" timems="102.3"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 9" asn="1299" net="TELIANET" host="ash-bb3-link.telia.net" ip="80.91.246.68" timems="98.9"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index="10" asn="1299" net="TELIANET" host="ash-b1-link.telia.net" ip="80.91.248.157" timems="98.3"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index="11" asn="1299" net="TELIANET" host="globalcomm-ic-325543-ash-b1.c.telia.net" ip="62.115.156.161" timems="116.0"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index="12" asn="18465" net="WORKDAY-01" ip="209.177.165.199" timems="115.3"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code="16" index="13" asn="18465" net="WORKDAY-01" trgstate="open" ip="209.177.165.18" port="443" timems="133.8"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&lt;event code="21" /&gt;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&lt;/lft&gt;</a:t>
            </a:r>
            <a:endParaRPr sz="800">
              <a:latin typeface="Roboto Mono"/>
              <a:ea typeface="Roboto Mono"/>
              <a:cs typeface="Roboto Mono"/>
              <a:sym typeface="Roboto Mon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23" name="Shape 423"/>
        <p:cNvGrpSpPr/>
        <p:nvPr/>
      </p:nvGrpSpPr>
      <p:grpSpPr>
        <a:xfrm>
          <a:off x="0" y="0"/>
          <a:ext cx="0" cy="0"/>
          <a:chOff x="0" y="0"/>
          <a:chExt cx="0" cy="0"/>
        </a:xfrm>
      </p:grpSpPr>
      <p:sp>
        <p:nvSpPr>
          <p:cNvPr id="424" name="Shape 424"/>
          <p:cNvSpPr txBox="1"/>
          <p:nvPr/>
        </p:nvSpPr>
        <p:spPr>
          <a:xfrm>
            <a:off x="91975" y="132000"/>
            <a:ext cx="7491300" cy="954300"/>
          </a:xfrm>
          <a:prstGeom prst="rect">
            <a:avLst/>
          </a:prstGeom>
          <a:noFill/>
          <a:ln>
            <a:noFill/>
          </a:ln>
        </p:spPr>
        <p:txBody>
          <a:bodyPr anchorCtr="0" anchor="ctr" bIns="91425" lIns="91425" spcFirstLastPara="1" rIns="91425" wrap="square" tIns="91425">
            <a:noAutofit/>
          </a:bodyPr>
          <a:lstStyle/>
          <a:p>
            <a:pPr indent="0" lvl="0" marL="0" rtl="0">
              <a:spcBef>
                <a:spcPts val="600"/>
              </a:spcBef>
              <a:spcAft>
                <a:spcPts val="600"/>
              </a:spcAft>
              <a:buNone/>
            </a:pPr>
            <a:r>
              <a:rPr lang="en" sz="3600">
                <a:solidFill>
                  <a:schemeClr val="dk1"/>
                </a:solidFill>
                <a:latin typeface="Open Sans"/>
                <a:ea typeface="Open Sans"/>
                <a:cs typeface="Open Sans"/>
                <a:sym typeface="Open Sans"/>
              </a:rPr>
              <a:t>Vizceral JSON input</a:t>
            </a:r>
            <a:r>
              <a:rPr lang="en" sz="3600">
                <a:solidFill>
                  <a:schemeClr val="dk1"/>
                </a:solidFill>
                <a:latin typeface="Open Sans"/>
                <a:ea typeface="Open Sans"/>
                <a:cs typeface="Open Sans"/>
                <a:sym typeface="Open Sans"/>
              </a:rPr>
              <a:t>:</a:t>
            </a:r>
            <a:endParaRPr sz="3600">
              <a:solidFill>
                <a:schemeClr val="dk1"/>
              </a:solidFill>
              <a:latin typeface="Open Sans"/>
              <a:ea typeface="Open Sans"/>
              <a:cs typeface="Open Sans"/>
              <a:sym typeface="Open Sans"/>
            </a:endParaRPr>
          </a:p>
        </p:txBody>
      </p:sp>
      <p:sp>
        <p:nvSpPr>
          <p:cNvPr id="425" name="Shape 425"/>
          <p:cNvSpPr txBox="1"/>
          <p:nvPr/>
        </p:nvSpPr>
        <p:spPr>
          <a:xfrm>
            <a:off x="174250" y="1196975"/>
            <a:ext cx="8795400" cy="379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800">
                <a:latin typeface="Roboto Mono"/>
                <a:ea typeface="Roboto Mono"/>
                <a:cs typeface="Roboto Mono"/>
                <a:sym typeface="Roboto Mono"/>
              </a:rPr>
              <a: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"renderer": "focusedChild",</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"name": "WD-DUBIT",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"maxVolume": 100,</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"updated": 1529251511,</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"nodes":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"renderer": "focusedChild",</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"name": "37.0.7.251",</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"displayName": "WD-DUBIT",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"maxVolume": 100,</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"notices":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"title": "AS 200451 37.0.7.251",</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"subtitle": "WD-DUBIT"</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"title": "13.8ms"</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"class": "normal",</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"metadata":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"timems": 13.8,</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"severity": 0,</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"probes": 0</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a:p>
            <a:pPr indent="0" lvl="0" marL="0" rtl="0">
              <a:spcBef>
                <a:spcPts val="0"/>
              </a:spcBef>
              <a:spcAft>
                <a:spcPts val="0"/>
              </a:spcAft>
              <a:buNone/>
            </a:pPr>
            <a:r>
              <a:rPr lang="en" sz="800">
                <a:latin typeface="Roboto Mono"/>
                <a:ea typeface="Roboto Mono"/>
                <a:cs typeface="Roboto Mono"/>
                <a:sym typeface="Roboto Mono"/>
              </a:rPr>
              <a:t>      	</a:t>
            </a:r>
            <a:endParaRPr sz="800">
              <a:latin typeface="Roboto Mono"/>
              <a:ea typeface="Roboto Mono"/>
              <a:cs typeface="Roboto Mono"/>
              <a:sym typeface="Roboto Mon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29" name="Shape 429"/>
        <p:cNvGrpSpPr/>
        <p:nvPr/>
      </p:nvGrpSpPr>
      <p:grpSpPr>
        <a:xfrm>
          <a:off x="0" y="0"/>
          <a:ext cx="0" cy="0"/>
          <a:chOff x="0" y="0"/>
          <a:chExt cx="0" cy="0"/>
        </a:xfrm>
      </p:grpSpPr>
      <p:pic>
        <p:nvPicPr>
          <p:cNvPr id="430" name="Shape 430"/>
          <p:cNvPicPr preferRelativeResize="0"/>
          <p:nvPr/>
        </p:nvPicPr>
        <p:blipFill>
          <a:blip r:embed="rId3">
            <a:alphaModFix/>
          </a:blip>
          <a:stretch>
            <a:fillRect/>
          </a:stretch>
        </p:blipFill>
        <p:spPr>
          <a:xfrm>
            <a:off x="1236250" y="393950"/>
            <a:ext cx="6050326" cy="45971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34" name="Shape 434"/>
        <p:cNvGrpSpPr/>
        <p:nvPr/>
      </p:nvGrpSpPr>
      <p:grpSpPr>
        <a:xfrm>
          <a:off x="0" y="0"/>
          <a:ext cx="0" cy="0"/>
          <a:chOff x="0" y="0"/>
          <a:chExt cx="0" cy="0"/>
        </a:xfrm>
      </p:grpSpPr>
      <p:pic>
        <p:nvPicPr>
          <p:cNvPr id="435" name="Shape 435"/>
          <p:cNvPicPr preferRelativeResize="0"/>
          <p:nvPr/>
        </p:nvPicPr>
        <p:blipFill>
          <a:blip r:embed="rId3">
            <a:alphaModFix/>
          </a:blip>
          <a:stretch>
            <a:fillRect/>
          </a:stretch>
        </p:blipFill>
        <p:spPr>
          <a:xfrm>
            <a:off x="1752600" y="152400"/>
            <a:ext cx="5829300" cy="4562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39" name="Shape 439"/>
        <p:cNvGrpSpPr/>
        <p:nvPr/>
      </p:nvGrpSpPr>
      <p:grpSpPr>
        <a:xfrm>
          <a:off x="0" y="0"/>
          <a:ext cx="0" cy="0"/>
          <a:chOff x="0" y="0"/>
          <a:chExt cx="0" cy="0"/>
        </a:xfrm>
      </p:grpSpPr>
      <p:sp>
        <p:nvSpPr>
          <p:cNvPr id="440" name="Shape 440"/>
          <p:cNvSpPr txBox="1"/>
          <p:nvPr/>
        </p:nvSpPr>
        <p:spPr>
          <a:xfrm>
            <a:off x="356075" y="265150"/>
            <a:ext cx="8083500" cy="4462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t>Probe:</a:t>
            </a:r>
            <a:endParaRPr sz="3000"/>
          </a:p>
          <a:p>
            <a:pPr indent="-419100" lvl="0" marL="457200">
              <a:spcBef>
                <a:spcPts val="0"/>
              </a:spcBef>
              <a:spcAft>
                <a:spcPts val="0"/>
              </a:spcAft>
              <a:buSzPts val="3000"/>
              <a:buChar char="-"/>
            </a:pPr>
            <a:r>
              <a:rPr lang="en" sz="3000"/>
              <a:t>Run LTF</a:t>
            </a:r>
            <a:endParaRPr sz="3000"/>
          </a:p>
          <a:p>
            <a:pPr indent="-419100" lvl="0" marL="457200">
              <a:spcBef>
                <a:spcPts val="0"/>
              </a:spcBef>
              <a:spcAft>
                <a:spcPts val="0"/>
              </a:spcAft>
              <a:buSzPts val="3000"/>
              <a:buChar char="-"/>
            </a:pPr>
            <a:r>
              <a:rPr lang="en" sz="3000"/>
              <a:t>Grab XML</a:t>
            </a:r>
            <a:endParaRPr sz="3000"/>
          </a:p>
          <a:p>
            <a:pPr indent="-419100" lvl="0" marL="457200">
              <a:spcBef>
                <a:spcPts val="0"/>
              </a:spcBef>
              <a:spcAft>
                <a:spcPts val="0"/>
              </a:spcAft>
              <a:buSzPts val="3000"/>
              <a:buChar char="-"/>
            </a:pPr>
            <a:r>
              <a:rPr lang="en" sz="3000"/>
              <a:t>Translate to Vizceral</a:t>
            </a:r>
            <a:endParaRPr sz="3000"/>
          </a:p>
          <a:p>
            <a:pPr indent="-419100" lvl="0" marL="457200" rtl="0">
              <a:spcBef>
                <a:spcPts val="0"/>
              </a:spcBef>
              <a:spcAft>
                <a:spcPts val="0"/>
              </a:spcAft>
              <a:buSzPts val="3000"/>
              <a:buChar char="-"/>
            </a:pPr>
            <a:r>
              <a:rPr lang="en" sz="3000"/>
              <a:t>Push to S3</a:t>
            </a:r>
            <a:endParaRPr sz="3000"/>
          </a:p>
          <a:p>
            <a:pPr indent="0" lvl="0" marL="0" rtl="0">
              <a:spcBef>
                <a:spcPts val="0"/>
              </a:spcBef>
              <a:spcAft>
                <a:spcPts val="0"/>
              </a:spcAft>
              <a:buNone/>
            </a:pPr>
            <a:r>
              <a:t/>
            </a:r>
            <a:endParaRPr sz="3000"/>
          </a:p>
          <a:p>
            <a:pPr indent="0" lvl="0" marL="0" rtl="0">
              <a:spcBef>
                <a:spcPts val="0"/>
              </a:spcBef>
              <a:spcAft>
                <a:spcPts val="0"/>
              </a:spcAft>
              <a:buNone/>
            </a:pPr>
            <a:r>
              <a:rPr lang="en" sz="3000"/>
              <a:t>Parser:</a:t>
            </a:r>
            <a:endParaRPr sz="3000"/>
          </a:p>
          <a:p>
            <a:pPr indent="-419100" lvl="0" marL="457200" rtl="0">
              <a:spcBef>
                <a:spcPts val="0"/>
              </a:spcBef>
              <a:spcAft>
                <a:spcPts val="0"/>
              </a:spcAft>
              <a:buSzPts val="3000"/>
              <a:buChar char="-"/>
            </a:pPr>
            <a:r>
              <a:rPr lang="en" sz="3000"/>
              <a:t>Grab all Vizceral graphs</a:t>
            </a:r>
            <a:endParaRPr sz="3000"/>
          </a:p>
          <a:p>
            <a:pPr indent="-419100" lvl="0" marL="457200" rtl="0">
              <a:spcBef>
                <a:spcPts val="0"/>
              </a:spcBef>
              <a:spcAft>
                <a:spcPts val="0"/>
              </a:spcAft>
              <a:buSzPts val="3000"/>
              <a:buChar char="-"/>
            </a:pPr>
            <a:r>
              <a:rPr lang="en" sz="3000"/>
              <a:t>Merge them together </a:t>
            </a:r>
            <a:endParaRPr sz="3000"/>
          </a:p>
          <a:p>
            <a:pPr indent="-419100" lvl="0" marL="457200">
              <a:spcBef>
                <a:spcPts val="0"/>
              </a:spcBef>
              <a:spcAft>
                <a:spcPts val="0"/>
              </a:spcAft>
              <a:buSzPts val="3000"/>
              <a:buChar char="-"/>
            </a:pPr>
            <a:r>
              <a:rPr lang="en" sz="3000"/>
              <a:t>Render final JSON for webapp</a:t>
            </a:r>
            <a:endParaRPr sz="3000"/>
          </a:p>
        </p:txBody>
      </p:sp>
      <p:pic>
        <p:nvPicPr>
          <p:cNvPr id="441" name="Shape 441"/>
          <p:cNvPicPr preferRelativeResize="0"/>
          <p:nvPr/>
        </p:nvPicPr>
        <p:blipFill>
          <a:blip r:embed="rId3">
            <a:alphaModFix/>
          </a:blip>
          <a:stretch>
            <a:fillRect/>
          </a:stretch>
        </p:blipFill>
        <p:spPr>
          <a:xfrm>
            <a:off x="4949003" y="227275"/>
            <a:ext cx="2270974" cy="3105600"/>
          </a:xfrm>
          <a:prstGeom prst="rect">
            <a:avLst/>
          </a:prstGeom>
          <a:noFill/>
          <a:ln>
            <a:noFill/>
          </a:ln>
        </p:spPr>
      </p:pic>
      <p:pic>
        <p:nvPicPr>
          <p:cNvPr id="442" name="Shape 442"/>
          <p:cNvPicPr preferRelativeResize="0"/>
          <p:nvPr/>
        </p:nvPicPr>
        <p:blipFill>
          <a:blip r:embed="rId4">
            <a:alphaModFix/>
          </a:blip>
          <a:stretch>
            <a:fillRect/>
          </a:stretch>
        </p:blipFill>
        <p:spPr>
          <a:xfrm>
            <a:off x="4368338" y="1515600"/>
            <a:ext cx="3203700" cy="3732274"/>
          </a:xfrm>
          <a:prstGeom prst="rect">
            <a:avLst/>
          </a:prstGeom>
          <a:noFill/>
          <a:ln>
            <a:noFill/>
          </a:ln>
        </p:spPr>
      </p:pic>
      <p:pic>
        <p:nvPicPr>
          <p:cNvPr id="443" name="Shape 443"/>
          <p:cNvPicPr preferRelativeResize="0"/>
          <p:nvPr/>
        </p:nvPicPr>
        <p:blipFill>
          <a:blip r:embed="rId5">
            <a:alphaModFix/>
          </a:blip>
          <a:stretch>
            <a:fillRect/>
          </a:stretch>
        </p:blipFill>
        <p:spPr>
          <a:xfrm>
            <a:off x="3865000" y="2173800"/>
            <a:ext cx="4210375" cy="25240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47" name="Shape 447"/>
        <p:cNvGrpSpPr/>
        <p:nvPr/>
      </p:nvGrpSpPr>
      <p:grpSpPr>
        <a:xfrm>
          <a:off x="0" y="0"/>
          <a:ext cx="0" cy="0"/>
          <a:chOff x="0" y="0"/>
          <a:chExt cx="0" cy="0"/>
        </a:xfrm>
      </p:grpSpPr>
      <p:pic>
        <p:nvPicPr>
          <p:cNvPr id="448" name="Shape 448"/>
          <p:cNvPicPr preferRelativeResize="0"/>
          <p:nvPr/>
        </p:nvPicPr>
        <p:blipFill>
          <a:blip r:embed="rId3">
            <a:alphaModFix/>
          </a:blip>
          <a:stretch>
            <a:fillRect/>
          </a:stretch>
        </p:blipFill>
        <p:spPr>
          <a:xfrm>
            <a:off x="1236250" y="393950"/>
            <a:ext cx="6050326" cy="45971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52" name="Shape 452"/>
        <p:cNvGrpSpPr/>
        <p:nvPr/>
      </p:nvGrpSpPr>
      <p:grpSpPr>
        <a:xfrm>
          <a:off x="0" y="0"/>
          <a:ext cx="0" cy="0"/>
          <a:chOff x="0" y="0"/>
          <a:chExt cx="0" cy="0"/>
        </a:xfrm>
      </p:grpSpPr>
      <p:pic>
        <p:nvPicPr>
          <p:cNvPr id="453" name="Shape 453"/>
          <p:cNvPicPr preferRelativeResize="0"/>
          <p:nvPr/>
        </p:nvPicPr>
        <p:blipFill>
          <a:blip r:embed="rId3">
            <a:alphaModFix/>
          </a:blip>
          <a:stretch>
            <a:fillRect/>
          </a:stretch>
        </p:blipFill>
        <p:spPr>
          <a:xfrm>
            <a:off x="152400" y="1001955"/>
            <a:ext cx="4102975" cy="1453520"/>
          </a:xfrm>
          <a:prstGeom prst="rect">
            <a:avLst/>
          </a:prstGeom>
          <a:noFill/>
          <a:ln>
            <a:noFill/>
          </a:ln>
        </p:spPr>
      </p:pic>
      <p:pic>
        <p:nvPicPr>
          <p:cNvPr id="454" name="Shape 454"/>
          <p:cNvPicPr preferRelativeResize="0"/>
          <p:nvPr/>
        </p:nvPicPr>
        <p:blipFill>
          <a:blip r:embed="rId4">
            <a:alphaModFix/>
          </a:blip>
          <a:stretch>
            <a:fillRect/>
          </a:stretch>
        </p:blipFill>
        <p:spPr>
          <a:xfrm>
            <a:off x="788775" y="1844775"/>
            <a:ext cx="3029450" cy="3025000"/>
          </a:xfrm>
          <a:prstGeom prst="rect">
            <a:avLst/>
          </a:prstGeom>
          <a:noFill/>
          <a:ln>
            <a:noFill/>
          </a:ln>
        </p:spPr>
      </p:pic>
      <p:sp>
        <p:nvSpPr>
          <p:cNvPr id="455" name="Shape 455"/>
          <p:cNvSpPr txBox="1"/>
          <p:nvPr/>
        </p:nvSpPr>
        <p:spPr>
          <a:xfrm>
            <a:off x="91975" y="132000"/>
            <a:ext cx="7491300" cy="954300"/>
          </a:xfrm>
          <a:prstGeom prst="rect">
            <a:avLst/>
          </a:prstGeom>
          <a:noFill/>
          <a:ln>
            <a:noFill/>
          </a:ln>
        </p:spPr>
        <p:txBody>
          <a:bodyPr anchorCtr="0" anchor="ctr" bIns="91425" lIns="91425" spcFirstLastPara="1" rIns="91425" wrap="square" tIns="91425">
            <a:noAutofit/>
          </a:bodyPr>
          <a:lstStyle/>
          <a:p>
            <a:pPr indent="0" lvl="0" marL="0" rtl="0">
              <a:spcBef>
                <a:spcPts val="600"/>
              </a:spcBef>
              <a:spcAft>
                <a:spcPts val="600"/>
              </a:spcAft>
              <a:buNone/>
            </a:pPr>
            <a:r>
              <a:rPr lang="en" sz="3600">
                <a:solidFill>
                  <a:schemeClr val="dk1"/>
                </a:solidFill>
                <a:latin typeface="Open Sans"/>
                <a:ea typeface="Open Sans"/>
                <a:cs typeface="Open Sans"/>
                <a:sym typeface="Open Sans"/>
              </a:rPr>
              <a:t>Terraform All The things!</a:t>
            </a:r>
            <a:endParaRPr sz="3600">
              <a:solidFill>
                <a:schemeClr val="dk1"/>
              </a:solidFill>
              <a:latin typeface="Open Sans"/>
              <a:ea typeface="Open Sans"/>
              <a:cs typeface="Open Sans"/>
              <a:sym typeface="Open Sans"/>
            </a:endParaRPr>
          </a:p>
        </p:txBody>
      </p:sp>
      <p:pic>
        <p:nvPicPr>
          <p:cNvPr id="456" name="Shape 456"/>
          <p:cNvPicPr preferRelativeResize="0"/>
          <p:nvPr/>
        </p:nvPicPr>
        <p:blipFill>
          <a:blip r:embed="rId5">
            <a:alphaModFix/>
          </a:blip>
          <a:stretch>
            <a:fillRect/>
          </a:stretch>
        </p:blipFill>
        <p:spPr>
          <a:xfrm>
            <a:off x="4426833" y="965975"/>
            <a:ext cx="3723843" cy="3752401"/>
          </a:xfrm>
          <a:prstGeom prst="rect">
            <a:avLst/>
          </a:prstGeom>
          <a:noFill/>
          <a:ln>
            <a:noFill/>
          </a:ln>
        </p:spPr>
      </p:pic>
      <p:pic>
        <p:nvPicPr>
          <p:cNvPr id="457" name="Shape 457"/>
          <p:cNvPicPr preferRelativeResize="0"/>
          <p:nvPr/>
        </p:nvPicPr>
        <p:blipFill>
          <a:blip r:embed="rId6">
            <a:alphaModFix/>
          </a:blip>
          <a:stretch>
            <a:fillRect/>
          </a:stretch>
        </p:blipFill>
        <p:spPr>
          <a:xfrm>
            <a:off x="3994569" y="965975"/>
            <a:ext cx="3170430" cy="3752400"/>
          </a:xfrm>
          <a:prstGeom prst="rect">
            <a:avLst/>
          </a:prstGeom>
          <a:noFill/>
          <a:ln>
            <a:noFill/>
          </a:ln>
        </p:spPr>
      </p:pic>
      <p:sp>
        <p:nvSpPr>
          <p:cNvPr id="458" name="Shape 458"/>
          <p:cNvSpPr txBox="1"/>
          <p:nvPr/>
        </p:nvSpPr>
        <p:spPr>
          <a:xfrm>
            <a:off x="1418900" y="965975"/>
            <a:ext cx="4893300" cy="1543500"/>
          </a:xfrm>
          <a:prstGeom prst="rect">
            <a:avLst/>
          </a:prstGeom>
          <a:solidFill>
            <a:srgbClr val="CCCCCC"/>
          </a:solid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3000"/>
              <a:t>14 Regions</a:t>
            </a:r>
            <a:endParaRPr b="1" sz="3000"/>
          </a:p>
          <a:p>
            <a:pPr indent="0" lvl="0" marL="0" algn="ctr">
              <a:spcBef>
                <a:spcPts val="0"/>
              </a:spcBef>
              <a:spcAft>
                <a:spcPts val="0"/>
              </a:spcAft>
              <a:buNone/>
            </a:pPr>
            <a:r>
              <a:t/>
            </a:r>
            <a:endParaRPr b="1" sz="3000"/>
          </a:p>
          <a:p>
            <a:pPr indent="0" lvl="0" marL="0" algn="ctr">
              <a:spcBef>
                <a:spcPts val="0"/>
              </a:spcBef>
              <a:spcAft>
                <a:spcPts val="0"/>
              </a:spcAft>
              <a:buNone/>
            </a:pPr>
            <a:r>
              <a:rPr b="1" lang="en" sz="3000"/>
              <a:t>Avg deploy time ~150s</a:t>
            </a:r>
            <a:endParaRPr b="1" sz="3000"/>
          </a:p>
        </p:txBody>
      </p:sp>
      <p:pic>
        <p:nvPicPr>
          <p:cNvPr id="459" name="Shape 459"/>
          <p:cNvPicPr preferRelativeResize="0"/>
          <p:nvPr/>
        </p:nvPicPr>
        <p:blipFill>
          <a:blip r:embed="rId7">
            <a:alphaModFix/>
          </a:blip>
          <a:stretch>
            <a:fillRect/>
          </a:stretch>
        </p:blipFill>
        <p:spPr>
          <a:xfrm>
            <a:off x="2437075" y="2509475"/>
            <a:ext cx="3048000" cy="228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63" name="Shape 463"/>
        <p:cNvGrpSpPr/>
        <p:nvPr/>
      </p:nvGrpSpPr>
      <p:grpSpPr>
        <a:xfrm>
          <a:off x="0" y="0"/>
          <a:ext cx="0" cy="0"/>
          <a:chOff x="0" y="0"/>
          <a:chExt cx="0" cy="0"/>
        </a:xfrm>
      </p:grpSpPr>
      <p:sp>
        <p:nvSpPr>
          <p:cNvPr id="464" name="Shape 464"/>
          <p:cNvSpPr txBox="1"/>
          <p:nvPr/>
        </p:nvSpPr>
        <p:spPr>
          <a:xfrm>
            <a:off x="91975" y="132000"/>
            <a:ext cx="7491300" cy="954300"/>
          </a:xfrm>
          <a:prstGeom prst="rect">
            <a:avLst/>
          </a:prstGeom>
          <a:noFill/>
          <a:ln>
            <a:noFill/>
          </a:ln>
        </p:spPr>
        <p:txBody>
          <a:bodyPr anchorCtr="0" anchor="ctr" bIns="91425" lIns="91425" spcFirstLastPara="1" rIns="91425" wrap="square" tIns="91425">
            <a:noAutofit/>
          </a:bodyPr>
          <a:lstStyle/>
          <a:p>
            <a:pPr indent="0" lvl="0" marL="0" rtl="0">
              <a:spcBef>
                <a:spcPts val="600"/>
              </a:spcBef>
              <a:spcAft>
                <a:spcPts val="600"/>
              </a:spcAft>
              <a:buNone/>
            </a:pPr>
            <a:r>
              <a:rPr lang="en" sz="3600">
                <a:solidFill>
                  <a:schemeClr val="dk1"/>
                </a:solidFill>
                <a:latin typeface="Open Sans"/>
                <a:ea typeface="Open Sans"/>
                <a:cs typeface="Open Sans"/>
                <a:sym typeface="Open Sans"/>
              </a:rPr>
              <a:t>Vizceral Webapp</a:t>
            </a:r>
            <a:endParaRPr sz="3600">
              <a:solidFill>
                <a:schemeClr val="dk1"/>
              </a:solidFill>
              <a:latin typeface="Open Sans"/>
              <a:ea typeface="Open Sans"/>
              <a:cs typeface="Open Sans"/>
              <a:sym typeface="Open Sans"/>
            </a:endParaRPr>
          </a:p>
        </p:txBody>
      </p:sp>
      <p:sp>
        <p:nvSpPr>
          <p:cNvPr id="465" name="Shape 465"/>
          <p:cNvSpPr txBox="1"/>
          <p:nvPr/>
        </p:nvSpPr>
        <p:spPr>
          <a:xfrm>
            <a:off x="91975" y="1159100"/>
            <a:ext cx="8795400" cy="379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chemeClr val="dk1"/>
                </a:solidFill>
              </a:rPr>
              <a:t>Uses React Wrapper</a:t>
            </a:r>
            <a:endParaRPr sz="3000">
              <a:solidFill>
                <a:schemeClr val="dk1"/>
              </a:solidFill>
            </a:endParaRPr>
          </a:p>
          <a:p>
            <a:pPr indent="0" lvl="0" marL="0">
              <a:spcBef>
                <a:spcPts val="0"/>
              </a:spcBef>
              <a:spcAft>
                <a:spcPts val="0"/>
              </a:spcAft>
              <a:buNone/>
            </a:pPr>
            <a:r>
              <a:rPr lang="en" sz="3000">
                <a:solidFill>
                  <a:schemeClr val="dk1"/>
                </a:solidFill>
              </a:rPr>
              <a:t>Based on Example app from github :D</a:t>
            </a:r>
            <a:endParaRPr sz="3000">
              <a:solidFill>
                <a:schemeClr val="dk1"/>
              </a:solidFill>
            </a:endParaRPr>
          </a:p>
          <a:p>
            <a:pPr indent="0" lvl="0" marL="0">
              <a:spcBef>
                <a:spcPts val="0"/>
              </a:spcBef>
              <a:spcAft>
                <a:spcPts val="0"/>
              </a:spcAft>
              <a:buNone/>
            </a:pPr>
            <a:r>
              <a:t/>
            </a:r>
            <a:endParaRPr sz="3000">
              <a:solidFill>
                <a:schemeClr val="dk1"/>
              </a:solidFill>
            </a:endParaRPr>
          </a:p>
          <a:p>
            <a:pPr indent="0" lvl="0" marL="0" algn="ctr">
              <a:spcBef>
                <a:spcPts val="0"/>
              </a:spcBef>
              <a:spcAft>
                <a:spcPts val="0"/>
              </a:spcAft>
              <a:buNone/>
            </a:pPr>
            <a:r>
              <a:rPr b="1" lang="en" sz="6000">
                <a:solidFill>
                  <a:schemeClr val="dk1"/>
                </a:solidFill>
              </a:rPr>
              <a:t>UI is hard!</a:t>
            </a:r>
            <a:endParaRPr b="1" sz="6000">
              <a:solidFill>
                <a:schemeClr val="dk1"/>
              </a:solidFill>
            </a:endParaRPr>
          </a:p>
          <a:p>
            <a:pPr indent="0" lvl="0" marL="0">
              <a:spcBef>
                <a:spcPts val="0"/>
              </a:spcBef>
              <a:spcAft>
                <a:spcPts val="0"/>
              </a:spcAft>
              <a:buNone/>
            </a:pPr>
            <a:r>
              <a:t/>
            </a:r>
            <a:endParaRPr sz="3000"/>
          </a:p>
          <a:p>
            <a:pPr indent="0" lvl="0" marL="0" rtl="0">
              <a:spcBef>
                <a:spcPts val="0"/>
              </a:spcBef>
              <a:spcAft>
                <a:spcPts val="0"/>
              </a:spcAft>
              <a:buNone/>
            </a:pPr>
            <a:r>
              <a:t/>
            </a:r>
            <a:endParaRPr sz="3000"/>
          </a:p>
          <a:p>
            <a:pPr indent="0" lvl="0" marL="0" rtl="0">
              <a:spcBef>
                <a:spcPts val="0"/>
              </a:spcBef>
              <a:spcAft>
                <a:spcPts val="0"/>
              </a:spcAft>
              <a:buNone/>
            </a:pPr>
            <a:r>
              <a:rPr lang="en" sz="3000"/>
              <a:t>      	</a:t>
            </a:r>
            <a:endParaRPr sz="3000"/>
          </a:p>
        </p:txBody>
      </p:sp>
      <p:pic>
        <p:nvPicPr>
          <p:cNvPr id="466" name="Shape 466"/>
          <p:cNvPicPr preferRelativeResize="0"/>
          <p:nvPr/>
        </p:nvPicPr>
        <p:blipFill>
          <a:blip r:embed="rId3">
            <a:alphaModFix/>
          </a:blip>
          <a:stretch>
            <a:fillRect/>
          </a:stretch>
        </p:blipFill>
        <p:spPr>
          <a:xfrm>
            <a:off x="794150" y="1840025"/>
            <a:ext cx="5715000" cy="3114675"/>
          </a:xfrm>
          <a:prstGeom prst="rect">
            <a:avLst/>
          </a:prstGeom>
          <a:noFill/>
          <a:ln>
            <a:noFill/>
          </a:ln>
        </p:spPr>
      </p:pic>
      <p:pic>
        <p:nvPicPr>
          <p:cNvPr id="467" name="Shape 467"/>
          <p:cNvPicPr preferRelativeResize="0"/>
          <p:nvPr/>
        </p:nvPicPr>
        <p:blipFill>
          <a:blip r:embed="rId4">
            <a:alphaModFix/>
          </a:blip>
          <a:stretch>
            <a:fillRect/>
          </a:stretch>
        </p:blipFill>
        <p:spPr>
          <a:xfrm>
            <a:off x="3918200" y="760003"/>
            <a:ext cx="5296500" cy="351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471" name="Shape 471"/>
        <p:cNvGrpSpPr/>
        <p:nvPr/>
      </p:nvGrpSpPr>
      <p:grpSpPr>
        <a:xfrm>
          <a:off x="0" y="0"/>
          <a:ext cx="0" cy="0"/>
          <a:chOff x="0" y="0"/>
          <a:chExt cx="0" cy="0"/>
        </a:xfrm>
      </p:grpSpPr>
      <p:sp>
        <p:nvSpPr>
          <p:cNvPr id="472" name="Shape 472"/>
          <p:cNvSpPr txBox="1"/>
          <p:nvPr/>
        </p:nvSpPr>
        <p:spPr>
          <a:xfrm>
            <a:off x="2825750" y="1560625"/>
            <a:ext cx="4234800" cy="1121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6000"/>
              <a:t>DEMO!</a:t>
            </a:r>
            <a:endParaRPr sz="6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35" name="Shape 235"/>
        <p:cNvGrpSpPr/>
        <p:nvPr/>
      </p:nvGrpSpPr>
      <p:grpSpPr>
        <a:xfrm>
          <a:off x="0" y="0"/>
          <a:ext cx="0" cy="0"/>
          <a:chOff x="0" y="0"/>
          <a:chExt cx="0" cy="0"/>
        </a:xfrm>
      </p:grpSpPr>
      <p:sp>
        <p:nvSpPr>
          <p:cNvPr id="236" name="Shape 236"/>
          <p:cNvSpPr txBox="1"/>
          <p:nvPr>
            <p:ph idx="1" type="body"/>
          </p:nvPr>
        </p:nvSpPr>
        <p:spPr>
          <a:xfrm>
            <a:off x="1432125" y="1357550"/>
            <a:ext cx="6577200" cy="1745700"/>
          </a:xfrm>
          <a:prstGeom prst="rect">
            <a:avLst/>
          </a:prstGeom>
        </p:spPr>
        <p:txBody>
          <a:bodyPr anchorCtr="0" anchor="t" bIns="91425" lIns="91425" spcFirstLastPara="1" rIns="91425" wrap="square" tIns="91425">
            <a:noAutofit/>
          </a:bodyPr>
          <a:lstStyle/>
          <a:p>
            <a:pPr indent="0" lvl="0" marL="127000">
              <a:spcBef>
                <a:spcPts val="600"/>
              </a:spcBef>
              <a:spcAft>
                <a:spcPts val="600"/>
              </a:spcAft>
              <a:buNone/>
            </a:pPr>
            <a:r>
              <a:rPr lang="en" sz="4800"/>
              <a:t>Every </a:t>
            </a:r>
            <a:r>
              <a:rPr lang="en" sz="4800"/>
              <a:t>solution </a:t>
            </a:r>
            <a:r>
              <a:rPr lang="en" sz="4800"/>
              <a:t>starts as a problem….</a:t>
            </a:r>
            <a:endParaRPr sz="4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40" name="Shape 240"/>
        <p:cNvGrpSpPr/>
        <p:nvPr/>
      </p:nvGrpSpPr>
      <p:grpSpPr>
        <a:xfrm>
          <a:off x="0" y="0"/>
          <a:ext cx="0" cy="0"/>
          <a:chOff x="0" y="0"/>
          <a:chExt cx="0" cy="0"/>
        </a:xfrm>
      </p:grpSpPr>
      <p:sp>
        <p:nvSpPr>
          <p:cNvPr id="241" name="Shape 241"/>
          <p:cNvSpPr txBox="1"/>
          <p:nvPr>
            <p:ph idx="1" type="body"/>
          </p:nvPr>
        </p:nvSpPr>
        <p:spPr>
          <a:xfrm>
            <a:off x="2210250" y="1357650"/>
            <a:ext cx="4723500" cy="15747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So what was our problem?</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45" name="Shape 245"/>
        <p:cNvGrpSpPr/>
        <p:nvPr/>
      </p:nvGrpSpPr>
      <p:grpSpPr>
        <a:xfrm>
          <a:off x="0" y="0"/>
          <a:ext cx="0" cy="0"/>
          <a:chOff x="0" y="0"/>
          <a:chExt cx="0" cy="0"/>
        </a:xfrm>
      </p:grpSpPr>
      <p:sp>
        <p:nvSpPr>
          <p:cNvPr id="246" name="Shape 246"/>
          <p:cNvSpPr txBox="1"/>
          <p:nvPr>
            <p:ph idx="1" type="body"/>
          </p:nvPr>
        </p:nvSpPr>
        <p:spPr>
          <a:xfrm>
            <a:off x="1160400" y="332725"/>
            <a:ext cx="6823200" cy="17931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Customers being your alerting tool is bad!</a:t>
            </a:r>
            <a:endParaRPr sz="4800"/>
          </a:p>
        </p:txBody>
      </p:sp>
      <p:pic>
        <p:nvPicPr>
          <p:cNvPr id="247" name="Shape 247"/>
          <p:cNvPicPr preferRelativeResize="0"/>
          <p:nvPr/>
        </p:nvPicPr>
        <p:blipFill>
          <a:blip r:embed="rId3">
            <a:alphaModFix/>
          </a:blip>
          <a:stretch>
            <a:fillRect/>
          </a:stretch>
        </p:blipFill>
        <p:spPr>
          <a:xfrm>
            <a:off x="2316100" y="2230775"/>
            <a:ext cx="4076269" cy="2712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51" name="Shape 251"/>
        <p:cNvGrpSpPr/>
        <p:nvPr/>
      </p:nvGrpSpPr>
      <p:grpSpPr>
        <a:xfrm>
          <a:off x="0" y="0"/>
          <a:ext cx="0" cy="0"/>
          <a:chOff x="0" y="0"/>
          <a:chExt cx="0" cy="0"/>
        </a:xfrm>
      </p:grpSpPr>
      <p:pic>
        <p:nvPicPr>
          <p:cNvPr id="252" name="Shape 252"/>
          <p:cNvPicPr preferRelativeResize="0"/>
          <p:nvPr/>
        </p:nvPicPr>
        <p:blipFill>
          <a:blip r:embed="rId3">
            <a:alphaModFix/>
          </a:blip>
          <a:stretch>
            <a:fillRect/>
          </a:stretch>
        </p:blipFill>
        <p:spPr>
          <a:xfrm>
            <a:off x="170825" y="48025"/>
            <a:ext cx="8854025" cy="504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56" name="Shape 256"/>
        <p:cNvGrpSpPr/>
        <p:nvPr/>
      </p:nvGrpSpPr>
      <p:grpSpPr>
        <a:xfrm>
          <a:off x="0" y="0"/>
          <a:ext cx="0" cy="0"/>
          <a:chOff x="0" y="0"/>
          <a:chExt cx="0" cy="0"/>
        </a:xfrm>
      </p:grpSpPr>
      <p:sp>
        <p:nvSpPr>
          <p:cNvPr id="257" name="Shape 257"/>
          <p:cNvSpPr txBox="1"/>
          <p:nvPr>
            <p:ph idx="1" type="body"/>
          </p:nvPr>
        </p:nvSpPr>
        <p:spPr>
          <a:xfrm>
            <a:off x="545400" y="1414575"/>
            <a:ext cx="8053200" cy="20493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We needed better monitoring &amp; </a:t>
            </a:r>
            <a:r>
              <a:rPr lang="en" sz="4800"/>
              <a:t>verification</a:t>
            </a:r>
            <a:endParaRPr sz="4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61" name="Shape 261"/>
        <p:cNvGrpSpPr/>
        <p:nvPr/>
      </p:nvGrpSpPr>
      <p:grpSpPr>
        <a:xfrm>
          <a:off x="0" y="0"/>
          <a:ext cx="0" cy="0"/>
          <a:chOff x="0" y="0"/>
          <a:chExt cx="0" cy="0"/>
        </a:xfrm>
      </p:grpSpPr>
      <p:sp>
        <p:nvSpPr>
          <p:cNvPr id="262" name="Shape 262"/>
          <p:cNvSpPr txBox="1"/>
          <p:nvPr>
            <p:ph idx="1" type="body"/>
          </p:nvPr>
        </p:nvSpPr>
        <p:spPr>
          <a:xfrm>
            <a:off x="2186600" y="319050"/>
            <a:ext cx="4015200" cy="1214100"/>
          </a:xfrm>
          <a:prstGeom prst="rect">
            <a:avLst/>
          </a:prstGeom>
        </p:spPr>
        <p:txBody>
          <a:bodyPr anchorCtr="0" anchor="t" bIns="91425" lIns="91425" spcFirstLastPara="1" rIns="91425" wrap="square" tIns="91425">
            <a:noAutofit/>
          </a:bodyPr>
          <a:lstStyle/>
          <a:p>
            <a:pPr indent="0" lvl="0" marL="127000" rtl="0">
              <a:spcBef>
                <a:spcPts val="600"/>
              </a:spcBef>
              <a:spcAft>
                <a:spcPts val="600"/>
              </a:spcAft>
              <a:buNone/>
            </a:pPr>
            <a:r>
              <a:rPr lang="en" sz="4800"/>
              <a:t>Build or Buy</a:t>
            </a:r>
            <a:endParaRPr sz="4800"/>
          </a:p>
        </p:txBody>
      </p:sp>
      <p:pic>
        <p:nvPicPr>
          <p:cNvPr id="263" name="Shape 263"/>
          <p:cNvPicPr preferRelativeResize="0"/>
          <p:nvPr/>
        </p:nvPicPr>
        <p:blipFill>
          <a:blip r:embed="rId3">
            <a:alphaModFix/>
          </a:blip>
          <a:stretch>
            <a:fillRect/>
          </a:stretch>
        </p:blipFill>
        <p:spPr>
          <a:xfrm rot="226757">
            <a:off x="4584150" y="1804525"/>
            <a:ext cx="4286250" cy="2409825"/>
          </a:xfrm>
          <a:prstGeom prst="rect">
            <a:avLst/>
          </a:prstGeom>
          <a:noFill/>
          <a:ln>
            <a:noFill/>
          </a:ln>
        </p:spPr>
      </p:pic>
      <p:pic>
        <p:nvPicPr>
          <p:cNvPr id="264" name="Shape 264"/>
          <p:cNvPicPr preferRelativeResize="0"/>
          <p:nvPr/>
        </p:nvPicPr>
        <p:blipFill>
          <a:blip r:embed="rId4">
            <a:alphaModFix/>
          </a:blip>
          <a:stretch>
            <a:fillRect/>
          </a:stretch>
        </p:blipFill>
        <p:spPr>
          <a:xfrm>
            <a:off x="152400" y="1771175"/>
            <a:ext cx="4095750" cy="2476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DAY Corp Template">
  <a:themeElements>
    <a:clrScheme name="Workday 2016 New Template Colors NEW ORDER">
      <a:dk1>
        <a:srgbClr val="666666"/>
      </a:dk1>
      <a:lt1>
        <a:srgbClr val="FFFFFF"/>
      </a:lt1>
      <a:dk2>
        <a:srgbClr val="005CB9"/>
      </a:dk2>
      <a:lt2>
        <a:srgbClr val="F38B00"/>
      </a:lt2>
      <a:accent1>
        <a:srgbClr val="005CB9"/>
      </a:accent1>
      <a:accent2>
        <a:srgbClr val="FFDB00"/>
      </a:accent2>
      <a:accent3>
        <a:srgbClr val="9ACAEB"/>
      </a:accent3>
      <a:accent4>
        <a:srgbClr val="77BC1F"/>
      </a:accent4>
      <a:accent5>
        <a:srgbClr val="40B4E5"/>
      </a:accent5>
      <a:accent6>
        <a:srgbClr val="FF671B"/>
      </a:accent6>
      <a:hlink>
        <a:srgbClr val="77C9FF"/>
      </a:hlink>
      <a:folHlink>
        <a:srgbClr val="51AE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