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6" r:id="rId2"/>
    <p:sldId id="267" r:id="rId3"/>
    <p:sldId id="268" r:id="rId4"/>
    <p:sldId id="269" r:id="rId5"/>
    <p:sldId id="270" r:id="rId6"/>
    <p:sldId id="271" r:id="rId7"/>
    <p:sldId id="272" r:id="rId8"/>
    <p:sldId id="273" r:id="rId9"/>
    <p:sldId id="274" r:id="rId10"/>
    <p:sldId id="27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79150" autoAdjust="0"/>
  </p:normalViewPr>
  <p:slideViewPr>
    <p:cSldViewPr snapToGrid="0">
      <p:cViewPr varScale="1">
        <p:scale>
          <a:sx n="57" d="100"/>
          <a:sy n="57" d="100"/>
        </p:scale>
        <p:origin x="96" y="26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IE"/>
              <a:t>08/02/2017</a:t>
            </a:r>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C90498-C3F6-4A98-AC76-1293BA22D0F5}" type="slidenum">
              <a:rPr lang="en-GB" smtClean="0"/>
              <a:t>‹#›</a:t>
            </a:fld>
            <a:endParaRPr lang="en-GB"/>
          </a:p>
        </p:txBody>
      </p:sp>
    </p:spTree>
    <p:extLst>
      <p:ext uri="{BB962C8B-B14F-4D97-AF65-F5344CB8AC3E}">
        <p14:creationId xmlns:p14="http://schemas.microsoft.com/office/powerpoint/2010/main" val="221623775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IE"/>
              <a:t>08/02/2017</a:t>
            </a:r>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CA446-211D-468F-A2EC-3B74B5A7BF74}" type="slidenum">
              <a:rPr lang="en-GB" smtClean="0"/>
              <a:t>‹#›</a:t>
            </a:fld>
            <a:endParaRPr lang="en-GB"/>
          </a:p>
        </p:txBody>
      </p:sp>
    </p:spTree>
    <p:extLst>
      <p:ext uri="{BB962C8B-B14F-4D97-AF65-F5344CB8AC3E}">
        <p14:creationId xmlns:p14="http://schemas.microsoft.com/office/powerpoint/2010/main" val="312525987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 Dragon Has Eaten your </a:t>
            </a:r>
            <a:r>
              <a:rPr lang="en-IE" dirty="0" err="1"/>
              <a:t>DataCentre</a:t>
            </a:r>
            <a:r>
              <a:rPr lang="en-IE" dirty="0"/>
              <a:t>: Roleplaying Your Disaster Scenario</a:t>
            </a:r>
          </a:p>
          <a:p>
            <a:endParaRPr lang="en-IE" dirty="0"/>
          </a:p>
          <a:p>
            <a:pPr marL="171450" indent="-171450">
              <a:buFontTx/>
              <a:buChar char="-"/>
            </a:pPr>
            <a:r>
              <a:rPr lang="en-IE" dirty="0"/>
              <a:t>Humans do two things, we tell stories and we play games, RPGs are a combination of that and tapping into it can be so powerful</a:t>
            </a:r>
          </a:p>
          <a:p>
            <a:pPr marL="171450" indent="-171450">
              <a:buFontTx/>
              <a:buChar char="-"/>
            </a:pPr>
            <a:r>
              <a:rPr lang="en-IE" dirty="0"/>
              <a:t>We all know about roleplaying, it's what any DR/BCP scenario is, of course, and it has been around for a long time, people have been </a:t>
            </a:r>
            <a:r>
              <a:rPr lang="en-IE" dirty="0" err="1"/>
              <a:t>imaginging</a:t>
            </a:r>
            <a:r>
              <a:rPr lang="en-IE" dirty="0"/>
              <a:t> things, telling stories, getting involved.</a:t>
            </a:r>
          </a:p>
          <a:p>
            <a:pPr marL="171450" indent="-171450">
              <a:buFontTx/>
              <a:buChar char="-"/>
            </a:pPr>
            <a:r>
              <a:rPr lang="en-IE" dirty="0"/>
              <a:t>So why am I talking about it?</a:t>
            </a:r>
          </a:p>
        </p:txBody>
      </p:sp>
      <p:sp>
        <p:nvSpPr>
          <p:cNvPr id="4" name="Date Placeholder 3"/>
          <p:cNvSpPr>
            <a:spLocks noGrp="1"/>
          </p:cNvSpPr>
          <p:nvPr>
            <p:ph type="dt" idx="10"/>
          </p:nvPr>
        </p:nvSpPr>
        <p:spPr/>
        <p:txBody>
          <a:bodyPr/>
          <a:lstStyle/>
          <a:p>
            <a:r>
              <a:rPr lang="en-IE"/>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1</a:t>
            </a:fld>
            <a:endParaRPr lang="en-GB"/>
          </a:p>
        </p:txBody>
      </p:sp>
    </p:spTree>
    <p:extLst>
      <p:ext uri="{BB962C8B-B14F-4D97-AF65-F5344CB8AC3E}">
        <p14:creationId xmlns:p14="http://schemas.microsoft.com/office/powerpoint/2010/main" val="2438852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Have victory conditions, but don't define them too closely, have a conclusion, wrap up is as important as scene setting, not just the lessons learned, but also explaining to people what was going on. Unless there's a series of linked exercises, you want people to get a sense of closure and revelation. They want to slay the dragon and claim the treasure and, in general, a famous victory with lessons learned is the best long term result for everyone</a:t>
            </a:r>
          </a:p>
        </p:txBody>
      </p:sp>
      <p:sp>
        <p:nvSpPr>
          <p:cNvPr id="4" name="Date Placeholder 3"/>
          <p:cNvSpPr>
            <a:spLocks noGrp="1"/>
          </p:cNvSpPr>
          <p:nvPr>
            <p:ph type="dt" idx="10"/>
          </p:nvPr>
        </p:nvSpPr>
        <p:spPr/>
        <p:txBody>
          <a:bodyPr/>
          <a:lstStyle/>
          <a:p>
            <a:r>
              <a:rPr lang="en-IE"/>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10</a:t>
            </a:fld>
            <a:endParaRPr lang="en-GB"/>
          </a:p>
        </p:txBody>
      </p:sp>
    </p:spTree>
    <p:extLst>
      <p:ext uri="{BB962C8B-B14F-4D97-AF65-F5344CB8AC3E}">
        <p14:creationId xmlns:p14="http://schemas.microsoft.com/office/powerpoint/2010/main" val="1463287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Explosion of codified systems from the 1970s, starting with D&amp;D. Fantasy is the most famous genre, but there are </a:t>
            </a:r>
            <a:r>
              <a:rPr lang="en-IE" dirty="0" err="1"/>
              <a:t>SciFi</a:t>
            </a:r>
            <a:r>
              <a:rPr lang="en-IE" dirty="0"/>
              <a:t>, Horror, Comedy, Superhero, Real Life etc. etc. games now</a:t>
            </a:r>
          </a:p>
          <a:p>
            <a:r>
              <a:rPr lang="en-IE" dirty="0"/>
              <a:t>- So millions of people playing </a:t>
            </a:r>
            <a:r>
              <a:rPr lang="en-IE" dirty="0" err="1"/>
              <a:t>thes</a:t>
            </a:r>
            <a:r>
              <a:rPr lang="en-IE" dirty="0"/>
              <a:t> games leads to a lot of thinking about how to keep people engaged, how to avoid too much distraction from snacks, phones, other people and how to keep it fun</a:t>
            </a:r>
          </a:p>
          <a:p>
            <a:endParaRPr lang="en-IE" dirty="0"/>
          </a:p>
          <a:p>
            <a:pPr marL="171450" indent="-171450">
              <a:buFontTx/>
              <a:buChar char="-"/>
            </a:pPr>
            <a:r>
              <a:rPr lang="en-IE" dirty="0"/>
              <a:t>I want to focus on the role of the Games Master, or for us, the person running the DR/BCP scenario</a:t>
            </a:r>
          </a:p>
          <a:p>
            <a:pPr marL="171450" indent="-171450">
              <a:buFontTx/>
              <a:buChar char="-"/>
            </a:pPr>
            <a:r>
              <a:rPr lang="en-IE" dirty="0"/>
              <a:t>Running an RPG can be a major challenge, keeping people interested, keeping the story going, without the benefit of this being something people have to do as part of their job, like they might have to do a DR/BCP scenario in work, but obviously it's better for everyone when people are engaged and are, overall, having fun</a:t>
            </a:r>
          </a:p>
          <a:p>
            <a:pPr marL="171450" indent="-171450">
              <a:buFontTx/>
              <a:buChar char="-"/>
            </a:pPr>
            <a:endParaRPr lang="en-IE" dirty="0"/>
          </a:p>
          <a:p>
            <a:pPr marL="171450" indent="-171450">
              <a:buFontTx/>
              <a:buChar char="-"/>
            </a:pPr>
            <a:r>
              <a:rPr lang="en-IE" dirty="0"/>
              <a:t>GM led systems vs GM-less systems, the same as a shared scenario with pre-set conditions (the office is offline) or something dynamic</a:t>
            </a:r>
          </a:p>
          <a:p>
            <a:pPr marL="171450" indent="-171450">
              <a:buFontTx/>
              <a:buChar char="-"/>
            </a:pPr>
            <a:r>
              <a:rPr lang="en-IE" dirty="0"/>
              <a:t>Shared narrative control can be interesting too</a:t>
            </a:r>
          </a:p>
          <a:p>
            <a:pPr marL="171450" indent="-171450">
              <a:buFontTx/>
              <a:buChar char="-"/>
            </a:pPr>
            <a:r>
              <a:rPr lang="en-IE" dirty="0"/>
              <a:t>It has to be, above all, fun</a:t>
            </a:r>
          </a:p>
          <a:p>
            <a:pPr marL="0" indent="0">
              <a:buFontTx/>
              <a:buNone/>
            </a:pPr>
            <a:endParaRPr lang="en-IE" dirty="0"/>
          </a:p>
          <a:p>
            <a:pPr marL="171450" indent="-171450">
              <a:buFontTx/>
              <a:buChar char="-"/>
            </a:pPr>
            <a:r>
              <a:rPr lang="en-IE" dirty="0"/>
              <a:t>Each system has hints and tricks to do this</a:t>
            </a:r>
          </a:p>
          <a:p>
            <a:pPr marL="171450" indent="-171450">
              <a:buFontTx/>
              <a:buChar char="-"/>
            </a:pPr>
            <a:r>
              <a:rPr lang="en-IE" dirty="0"/>
              <a:t>I put some of this into effect in HEAnet's 2017 exercise. Some of it is "common sense", doubtless some/all of you have done things like this, but hopefully some of it will be useful.</a:t>
            </a:r>
          </a:p>
        </p:txBody>
      </p:sp>
      <p:sp>
        <p:nvSpPr>
          <p:cNvPr id="4" name="Date Placeholder 3"/>
          <p:cNvSpPr>
            <a:spLocks noGrp="1"/>
          </p:cNvSpPr>
          <p:nvPr>
            <p:ph type="dt" idx="10"/>
          </p:nvPr>
        </p:nvSpPr>
        <p:spPr/>
        <p:txBody>
          <a:bodyPr/>
          <a:lstStyle/>
          <a:p>
            <a:r>
              <a:rPr lang="en-IE"/>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2</a:t>
            </a:fld>
            <a:endParaRPr lang="en-GB"/>
          </a:p>
        </p:txBody>
      </p:sp>
    </p:spTree>
    <p:extLst>
      <p:ext uri="{BB962C8B-B14F-4D97-AF65-F5344CB8AC3E}">
        <p14:creationId xmlns:p14="http://schemas.microsoft.com/office/powerpoint/2010/main" val="296027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Define the world/situation carefully, but make it plausible, try to have answers for obvious questions, breaking that suspended disbelief will lead to disengagement really quickly</a:t>
            </a:r>
          </a:p>
          <a:p>
            <a:endParaRPr lang="en-IE" dirty="0"/>
          </a:p>
          <a:p>
            <a:r>
              <a:rPr lang="en-IE" dirty="0"/>
              <a:t>- Colleagues/Players are fundamentally both very intelligent and evil. Your plan will not survive contact with them. They will come up with ways to break things, roll with it.</a:t>
            </a:r>
          </a:p>
          <a:p>
            <a:endParaRPr lang="en-IE" dirty="0"/>
          </a:p>
          <a:p>
            <a:r>
              <a:rPr lang="en-IE" dirty="0"/>
              <a:t>- There's no magic in this world, nobody can cast a spell or use a super power in ways you don't expect, but they can do other things. Scripts, tools, good process, detailed resilience, sudden blasts of genius, all of these can derail a plan, make disasters smaller, roll with it.</a:t>
            </a:r>
          </a:p>
        </p:txBody>
      </p:sp>
      <p:sp>
        <p:nvSpPr>
          <p:cNvPr id="4" name="Date Placeholder 3"/>
          <p:cNvSpPr>
            <a:spLocks noGrp="1"/>
          </p:cNvSpPr>
          <p:nvPr>
            <p:ph type="dt" idx="10"/>
          </p:nvPr>
        </p:nvSpPr>
        <p:spPr/>
        <p:txBody>
          <a:bodyPr/>
          <a:lstStyle/>
          <a:p>
            <a:r>
              <a:rPr lang="en-IE"/>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3</a:t>
            </a:fld>
            <a:endParaRPr lang="en-GB"/>
          </a:p>
        </p:txBody>
      </p:sp>
    </p:spTree>
    <p:extLst>
      <p:ext uri="{BB962C8B-B14F-4D97-AF65-F5344CB8AC3E}">
        <p14:creationId xmlns:p14="http://schemas.microsoft.com/office/powerpoint/2010/main" val="1002242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No situation should be insurmountable. Difficult, sure, but you've got to temper the challenge. Nothing is as demotivating as feeling you can't win</a:t>
            </a:r>
          </a:p>
        </p:txBody>
      </p:sp>
      <p:sp>
        <p:nvSpPr>
          <p:cNvPr id="4" name="Date Placeholder 3"/>
          <p:cNvSpPr>
            <a:spLocks noGrp="1"/>
          </p:cNvSpPr>
          <p:nvPr>
            <p:ph type="dt" idx="10"/>
          </p:nvPr>
        </p:nvSpPr>
        <p:spPr/>
        <p:txBody>
          <a:bodyPr/>
          <a:lstStyle/>
          <a:p>
            <a:r>
              <a:rPr lang="en-IE"/>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4</a:t>
            </a:fld>
            <a:endParaRPr lang="en-GB"/>
          </a:p>
        </p:txBody>
      </p:sp>
    </p:spTree>
    <p:extLst>
      <p:ext uri="{BB962C8B-B14F-4D97-AF65-F5344CB8AC3E}">
        <p14:creationId xmlns:p14="http://schemas.microsoft.com/office/powerpoint/2010/main" val="2396416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But... not everything has to be obvious or clear. Why is the company being attacked? Why did the fire prevention systems fail? Is something going on beyond the obvious. Not suggesting supernatural, but conspiracy theories and investigations add spice</a:t>
            </a:r>
          </a:p>
          <a:p>
            <a:endParaRPr lang="en-IE" dirty="0"/>
          </a:p>
          <a:p>
            <a:r>
              <a:rPr lang="en-IE" dirty="0"/>
              <a:t>- Give the participants freedom, don't railroad them too much, give them flexibility to </a:t>
            </a:r>
            <a:r>
              <a:rPr lang="en-IE" dirty="0" err="1"/>
              <a:t>to</a:t>
            </a:r>
            <a:r>
              <a:rPr lang="en-IE" dirty="0"/>
              <a:t> think and experiment, but also to make mistakes, the aim here isn't to be evil, it's to allow people to learn, but setting traps for people makes them think</a:t>
            </a:r>
          </a:p>
          <a:p>
            <a:endParaRPr lang="en-IE" dirty="0"/>
          </a:p>
        </p:txBody>
      </p:sp>
      <p:sp>
        <p:nvSpPr>
          <p:cNvPr id="4" name="Date Placeholder 3"/>
          <p:cNvSpPr>
            <a:spLocks noGrp="1"/>
          </p:cNvSpPr>
          <p:nvPr>
            <p:ph type="dt" idx="10"/>
          </p:nvPr>
        </p:nvSpPr>
        <p:spPr/>
        <p:txBody>
          <a:bodyPr/>
          <a:lstStyle/>
          <a:p>
            <a:r>
              <a:rPr lang="en-IE"/>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5</a:t>
            </a:fld>
            <a:endParaRPr lang="en-GB"/>
          </a:p>
        </p:txBody>
      </p:sp>
    </p:spTree>
    <p:extLst>
      <p:ext uri="{BB962C8B-B14F-4D97-AF65-F5344CB8AC3E}">
        <p14:creationId xmlns:p14="http://schemas.microsoft.com/office/powerpoint/2010/main" val="4035212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Make sure there's something for everyone, if people don't feel like they can contribute, they won't engage</a:t>
            </a:r>
          </a:p>
          <a:p>
            <a:endParaRPr lang="en-IE" dirty="0"/>
          </a:p>
          <a:p>
            <a:r>
              <a:rPr lang="en-IE" dirty="0"/>
              <a:t>- Don't let one person dominate. A big issue in RPGs is one player taking all the time, making decisions, you need to specifically call out those who aren't getting a chance to speak or suggest solutions/plans</a:t>
            </a:r>
          </a:p>
          <a:p>
            <a:endParaRPr lang="en-IE" dirty="0"/>
          </a:p>
          <a:p>
            <a:r>
              <a:rPr lang="en-IE" dirty="0"/>
              <a:t>- Always keep people guessing, unbalanced, life isn't fair</a:t>
            </a:r>
          </a:p>
          <a:p>
            <a:endParaRPr lang="en-IE" dirty="0"/>
          </a:p>
        </p:txBody>
      </p:sp>
      <p:sp>
        <p:nvSpPr>
          <p:cNvPr id="4" name="Date Placeholder 3"/>
          <p:cNvSpPr>
            <a:spLocks noGrp="1"/>
          </p:cNvSpPr>
          <p:nvPr>
            <p:ph type="dt" idx="10"/>
          </p:nvPr>
        </p:nvSpPr>
        <p:spPr/>
        <p:txBody>
          <a:bodyPr/>
          <a:lstStyle/>
          <a:p>
            <a:r>
              <a:rPr lang="en-IE"/>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6</a:t>
            </a:fld>
            <a:endParaRPr lang="en-GB"/>
          </a:p>
        </p:txBody>
      </p:sp>
    </p:spTree>
    <p:extLst>
      <p:ext uri="{BB962C8B-B14F-4D97-AF65-F5344CB8AC3E}">
        <p14:creationId xmlns:p14="http://schemas.microsoft.com/office/powerpoint/2010/main" val="3670381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Moments of quiet, of calm, are good, let people breathe, but they also serve the purpose of potentially letting people think things are done</a:t>
            </a:r>
          </a:p>
        </p:txBody>
      </p:sp>
      <p:sp>
        <p:nvSpPr>
          <p:cNvPr id="4" name="Date Placeholder 3"/>
          <p:cNvSpPr>
            <a:spLocks noGrp="1"/>
          </p:cNvSpPr>
          <p:nvPr>
            <p:ph type="dt" idx="10"/>
          </p:nvPr>
        </p:nvSpPr>
        <p:spPr/>
        <p:txBody>
          <a:bodyPr/>
          <a:lstStyle/>
          <a:p>
            <a:r>
              <a:rPr lang="en-IE"/>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7</a:t>
            </a:fld>
            <a:endParaRPr lang="en-GB"/>
          </a:p>
        </p:txBody>
      </p:sp>
    </p:spTree>
    <p:extLst>
      <p:ext uri="{BB962C8B-B14F-4D97-AF65-F5344CB8AC3E}">
        <p14:creationId xmlns:p14="http://schemas.microsoft.com/office/powerpoint/2010/main" val="2261764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 Always remember ninjas (another node going down, a UPS failing)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E" dirty="0"/>
              <a:t>Always keep people guessing, unbalanced, life isn't fair</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E"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E" dirty="0"/>
              <a:t>Randomness is a big part of RPGs, but is not generally a big part of work scenarios, but the mechanics could be interesting. Does the troubleshooting find the issue? Does the fix hold? The introduction of randomness doesn't have to be obvious, but again, it needs to be realistic</a:t>
            </a:r>
          </a:p>
          <a:p>
            <a:endParaRPr lang="en-IE" dirty="0"/>
          </a:p>
        </p:txBody>
      </p:sp>
      <p:sp>
        <p:nvSpPr>
          <p:cNvPr id="4" name="Date Placeholder 3"/>
          <p:cNvSpPr>
            <a:spLocks noGrp="1"/>
          </p:cNvSpPr>
          <p:nvPr>
            <p:ph type="dt" idx="10"/>
          </p:nvPr>
        </p:nvSpPr>
        <p:spPr/>
        <p:txBody>
          <a:bodyPr/>
          <a:lstStyle/>
          <a:p>
            <a:r>
              <a:rPr lang="en-IE"/>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8</a:t>
            </a:fld>
            <a:endParaRPr lang="en-GB"/>
          </a:p>
        </p:txBody>
      </p:sp>
    </p:spTree>
    <p:extLst>
      <p:ext uri="{BB962C8B-B14F-4D97-AF65-F5344CB8AC3E}">
        <p14:creationId xmlns:p14="http://schemas.microsoft.com/office/powerpoint/2010/main" val="974972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It is just a game, sometimes a time-out might be necessary, a check that everyone is ok. Sure, you want to see how your colleagues react, but staff welfare is incredibly important</a:t>
            </a:r>
          </a:p>
        </p:txBody>
      </p:sp>
      <p:sp>
        <p:nvSpPr>
          <p:cNvPr id="4" name="Date Placeholder 3"/>
          <p:cNvSpPr>
            <a:spLocks noGrp="1"/>
          </p:cNvSpPr>
          <p:nvPr>
            <p:ph type="dt" idx="10"/>
          </p:nvPr>
        </p:nvSpPr>
        <p:spPr/>
        <p:txBody>
          <a:bodyPr/>
          <a:lstStyle/>
          <a:p>
            <a:r>
              <a:rPr lang="en-IE"/>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9</a:t>
            </a:fld>
            <a:endParaRPr lang="en-GB"/>
          </a:p>
        </p:txBody>
      </p:sp>
    </p:spTree>
    <p:extLst>
      <p:ext uri="{BB962C8B-B14F-4D97-AF65-F5344CB8AC3E}">
        <p14:creationId xmlns:p14="http://schemas.microsoft.com/office/powerpoint/2010/main" val="3703307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89329" y="1463039"/>
            <a:ext cx="10034546" cy="2046923"/>
          </a:xfrm>
        </p:spPr>
        <p:txBody>
          <a:bodyPr anchor="b"/>
          <a:lstStyle>
            <a:lvl1pPr algn="ctr">
              <a:defRPr sz="6000" b="1">
                <a:solidFill>
                  <a:srgbClr val="181818"/>
                </a:solidFill>
                <a:effectLst/>
              </a:defRPr>
            </a:lvl1pPr>
          </a:lstStyle>
          <a:p>
            <a:r>
              <a:rPr lang="en-US"/>
              <a:t>Click to edit Master title style</a:t>
            </a:r>
            <a:endParaRPr lang="en-IE" dirty="0"/>
          </a:p>
        </p:txBody>
      </p:sp>
      <p:sp>
        <p:nvSpPr>
          <p:cNvPr id="3" name="Subtitle 2"/>
          <p:cNvSpPr>
            <a:spLocks noGrp="1"/>
          </p:cNvSpPr>
          <p:nvPr>
            <p:ph type="subTitle" idx="1"/>
          </p:nvPr>
        </p:nvSpPr>
        <p:spPr>
          <a:xfrm>
            <a:off x="1779767" y="3935993"/>
            <a:ext cx="8645718" cy="1655762"/>
          </a:xfrm>
        </p:spPr>
        <p:txBody>
          <a:bodyPr/>
          <a:lstStyle>
            <a:lvl1pPr marL="0" indent="0" algn="ctr">
              <a:buNone/>
              <a:defRPr sz="24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dirty="0"/>
          </a:p>
        </p:txBody>
      </p:sp>
    </p:spTree>
    <p:extLst>
      <p:ext uri="{BB962C8B-B14F-4D97-AF65-F5344CB8AC3E}">
        <p14:creationId xmlns:p14="http://schemas.microsoft.com/office/powerpoint/2010/main" val="3757549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56014" y="0"/>
            <a:ext cx="9739399" cy="1143000"/>
          </a:xfrm>
        </p:spPr>
        <p:txBody>
          <a:bodyPr/>
          <a:lstStyle/>
          <a:p>
            <a:r>
              <a:rPr lang="en-US"/>
              <a:t>Click to edit Master title style</a:t>
            </a:r>
            <a:endParaRPr lang="en-IE" dirty="0"/>
          </a:p>
        </p:txBody>
      </p:sp>
      <p:sp>
        <p:nvSpPr>
          <p:cNvPr id="3" name="Vertical Text Placeholder 2"/>
          <p:cNvSpPr>
            <a:spLocks noGrp="1"/>
          </p:cNvSpPr>
          <p:nvPr>
            <p:ph type="body" orient="vert" idx="1"/>
          </p:nvPr>
        </p:nvSpPr>
        <p:spPr>
          <a:xfrm>
            <a:off x="838200" y="1463040"/>
            <a:ext cx="10515600" cy="471392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3D85B08D-16EC-45C1-9208-1583623BE34C}" type="datetime4">
              <a:rPr lang="en-US" smtClean="0"/>
              <a:t>November 11, 2018</a:t>
            </a:fld>
            <a:endParaRPr lang="en-IE"/>
          </a:p>
        </p:txBody>
      </p:sp>
      <p:sp>
        <p:nvSpPr>
          <p:cNvPr id="6" name="Slide Number Placeholder 5"/>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315932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291589"/>
            <a:ext cx="2628900" cy="4885373"/>
          </a:xfrm>
        </p:spPr>
        <p:txBody>
          <a:bodyPr vert="eaVert"/>
          <a:lstStyle>
            <a:lvl1pPr>
              <a:defRPr>
                <a:solidFill>
                  <a:srgbClr val="181818"/>
                </a:solidFill>
              </a:defRPr>
            </a:lvl1pPr>
          </a:lstStyle>
          <a:p>
            <a:r>
              <a:rPr lang="en-US"/>
              <a:t>Click to edit Master title style</a:t>
            </a:r>
            <a:endParaRPr lang="en-IE" dirty="0"/>
          </a:p>
        </p:txBody>
      </p:sp>
      <p:sp>
        <p:nvSpPr>
          <p:cNvPr id="3" name="Vertical Text Placeholder 2"/>
          <p:cNvSpPr>
            <a:spLocks noGrp="1"/>
          </p:cNvSpPr>
          <p:nvPr>
            <p:ph type="body" orient="vert" idx="1"/>
          </p:nvPr>
        </p:nvSpPr>
        <p:spPr>
          <a:xfrm>
            <a:off x="838200" y="1291589"/>
            <a:ext cx="7734300" cy="488537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F40967BB-898E-4DB2-AD12-37CE222B0307}" type="datetime4">
              <a:rPr lang="en-US" smtClean="0"/>
              <a:t>November 11, 2018</a:t>
            </a:fld>
            <a:endParaRPr lang="en-IE"/>
          </a:p>
        </p:txBody>
      </p:sp>
      <p:sp>
        <p:nvSpPr>
          <p:cNvPr id="6" name="Slide Number Placeholder 5"/>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368546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3865" y="0"/>
            <a:ext cx="9549607" cy="1165860"/>
          </a:xfrm>
        </p:spPr>
        <p:txBody>
          <a:bodyPr/>
          <a:lstStyle>
            <a:lvl1pPr>
              <a:defRPr b="1">
                <a:solidFill>
                  <a:schemeClr val="bg1"/>
                </a:solidFill>
                <a:effectLst>
                  <a:outerShdw blurRad="38100" dist="38100" dir="2700000" algn="tl">
                    <a:srgbClr val="000000">
                      <a:alpha val="43137"/>
                    </a:srgbClr>
                  </a:outerShdw>
                </a:effectLst>
              </a:defRPr>
            </a:lvl1pPr>
          </a:lstStyle>
          <a:p>
            <a:r>
              <a:rPr lang="en-US"/>
              <a:t>Click to edit Master title style</a:t>
            </a:r>
            <a:endParaRPr lang="en-IE" dirty="0"/>
          </a:p>
        </p:txBody>
      </p:sp>
      <p:sp>
        <p:nvSpPr>
          <p:cNvPr id="3" name="Content Placeholder 2"/>
          <p:cNvSpPr>
            <a:spLocks noGrp="1"/>
          </p:cNvSpPr>
          <p:nvPr>
            <p:ph idx="1"/>
          </p:nvPr>
        </p:nvSpPr>
        <p:spPr>
          <a:xfrm>
            <a:off x="532737" y="1474470"/>
            <a:ext cx="11028460" cy="4702493"/>
          </a:xfrm>
        </p:spPr>
        <p:txBody>
          <a:bodyPr/>
          <a:lstStyle>
            <a:lvl1pPr>
              <a:defRPr b="1"/>
            </a:lvl1pPr>
            <a:lvl2pPr marL="715963" indent="-258763">
              <a:buFont typeface="Arial" panose="020B0604020202020204" pitchFamily="34" charset="0"/>
              <a:buChar char="•"/>
              <a:defRPr b="1">
                <a:solidFill>
                  <a:srgbClr val="0070C0"/>
                </a:solidFill>
              </a:defRPr>
            </a:lvl2pPr>
            <a:lvl3pPr marL="1143000" indent="-228600">
              <a:buClr>
                <a:schemeClr val="tx1"/>
              </a:buClr>
              <a:buFont typeface="Calibri" panose="020F0502020204030204" pitchFamily="34" charset="0"/>
              <a:buChar char="−"/>
              <a:defRPr b="0">
                <a:solidFill>
                  <a:schemeClr val="bg1">
                    <a:lumMod val="10000"/>
                  </a:schemeClr>
                </a:solidFill>
              </a:defRPr>
            </a:lvl3pPr>
            <a:lvl4pPr marL="1600200" indent="-228600">
              <a:buClr>
                <a:schemeClr val="tx1"/>
              </a:buClr>
              <a:buFont typeface="Calibri" panose="020F0502020204030204" pitchFamily="34" charset="0"/>
              <a:buChar char="−"/>
              <a:defRPr b="0" i="0">
                <a:solidFill>
                  <a:schemeClr val="tx1"/>
                </a:solidFill>
              </a:defRPr>
            </a:lvl4pPr>
            <a:lvl5pPr marL="2057400" indent="-228600">
              <a:buClr>
                <a:schemeClr val="tx1"/>
              </a:buClr>
              <a:buFont typeface="Calibri" panose="020F0502020204030204" pitchFamily="34" charset="0"/>
              <a:buChar char="−"/>
              <a:defRPr sz="1800" i="1">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p:cNvSpPr>
            <a:spLocks noGrp="1"/>
          </p:cNvSpPr>
          <p:nvPr>
            <p:ph type="dt" sz="half" idx="10"/>
          </p:nvPr>
        </p:nvSpPr>
        <p:spPr>
          <a:xfrm>
            <a:off x="333865" y="6356348"/>
            <a:ext cx="2743200" cy="365125"/>
          </a:xfrm>
        </p:spPr>
        <p:txBody>
          <a:bodyPr/>
          <a:lstStyle/>
          <a:p>
            <a:fld id="{8A6D1A2A-E5E1-4E24-9D3D-07FD62927618}" type="datetime4">
              <a:rPr lang="en-US" smtClean="0"/>
              <a:t>November 11, 2018</a:t>
            </a:fld>
            <a:endParaRPr lang="en-IE" dirty="0"/>
          </a:p>
        </p:txBody>
      </p:sp>
      <p:sp>
        <p:nvSpPr>
          <p:cNvPr id="6" name="Slide Number Placeholder 5"/>
          <p:cNvSpPr>
            <a:spLocks noGrp="1"/>
          </p:cNvSpPr>
          <p:nvPr>
            <p:ph type="sldNum" sz="quarter" idx="12"/>
          </p:nvPr>
        </p:nvSpPr>
        <p:spPr>
          <a:xfrm>
            <a:off x="9114935" y="6356348"/>
            <a:ext cx="2743200" cy="365125"/>
          </a:xfrm>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1566009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497330"/>
            <a:ext cx="10515600" cy="3065145"/>
          </a:xfrm>
        </p:spPr>
        <p:txBody>
          <a:bodyPr anchor="b"/>
          <a:lstStyle>
            <a:lvl1pPr>
              <a:defRPr sz="6000">
                <a:solidFill>
                  <a:srgbClr val="181818"/>
                </a:solidFill>
              </a:defRPr>
            </a:lvl1pPr>
          </a:lstStyle>
          <a:p>
            <a:r>
              <a:rPr lang="en-US"/>
              <a:t>Click to edit Master title style</a:t>
            </a:r>
            <a:endParaRPr lang="en-IE"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0070C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ADEFAF-9C73-4721-93B1-658CD8EEC705}" type="datetime4">
              <a:rPr lang="en-US" smtClean="0"/>
              <a:t>November 11, 2018</a:t>
            </a:fld>
            <a:endParaRPr lang="en-IE"/>
          </a:p>
        </p:txBody>
      </p:sp>
      <p:sp>
        <p:nvSpPr>
          <p:cNvPr id="6" name="Slide Number Placeholder 5"/>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2843891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5624" y="0"/>
            <a:ext cx="9749790" cy="1154430"/>
          </a:xfrm>
        </p:spPr>
        <p:txBody>
          <a:bodyPr/>
          <a:lstStyle/>
          <a:p>
            <a:r>
              <a:rPr lang="en-US"/>
              <a:t>Click to edit Master title style</a:t>
            </a:r>
            <a:endParaRPr lang="en-IE" dirty="0"/>
          </a:p>
        </p:txBody>
      </p:sp>
      <p:sp>
        <p:nvSpPr>
          <p:cNvPr id="3" name="Content Placeholder 2"/>
          <p:cNvSpPr>
            <a:spLocks noGrp="1"/>
          </p:cNvSpPr>
          <p:nvPr>
            <p:ph sz="half" idx="1"/>
          </p:nvPr>
        </p:nvSpPr>
        <p:spPr>
          <a:xfrm>
            <a:off x="838200" y="1485900"/>
            <a:ext cx="5181600" cy="4691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Content Placeholder 3"/>
          <p:cNvSpPr>
            <a:spLocks noGrp="1"/>
          </p:cNvSpPr>
          <p:nvPr>
            <p:ph sz="half" idx="2"/>
          </p:nvPr>
        </p:nvSpPr>
        <p:spPr>
          <a:xfrm>
            <a:off x="6172200" y="1485900"/>
            <a:ext cx="5181600" cy="4691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50D0E712-2D96-416B-863D-AF0C3371B535}" type="datetime4">
              <a:rPr lang="en-US" smtClean="0"/>
              <a:t>November 11, 2018</a:t>
            </a:fld>
            <a:endParaRPr lang="en-IE"/>
          </a:p>
        </p:txBody>
      </p:sp>
      <p:sp>
        <p:nvSpPr>
          <p:cNvPr id="7" name="Slide Number Placeholder 6"/>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13634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9857" y="0"/>
            <a:ext cx="9762259" cy="1165860"/>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E2520229-F725-4922-92C9-BF3FD77203A8}" type="datetime4">
              <a:rPr lang="en-US" smtClean="0"/>
              <a:t>November 11, 2018</a:t>
            </a:fld>
            <a:endParaRPr lang="en-IE" dirty="0"/>
          </a:p>
        </p:txBody>
      </p:sp>
      <p:sp>
        <p:nvSpPr>
          <p:cNvPr id="9" name="Slide Number Placeholder 8"/>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326313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9857" y="0"/>
            <a:ext cx="9750829" cy="1154430"/>
          </a:xfrm>
        </p:spPr>
        <p:txBody>
          <a:bodyPr/>
          <a:lstStyle/>
          <a:p>
            <a:r>
              <a:rPr lang="en-US"/>
              <a:t>Click to edit Master title style</a:t>
            </a:r>
            <a:endParaRPr lang="en-IE" dirty="0"/>
          </a:p>
        </p:txBody>
      </p:sp>
      <p:sp>
        <p:nvSpPr>
          <p:cNvPr id="3" name="Date Placeholder 2"/>
          <p:cNvSpPr>
            <a:spLocks noGrp="1"/>
          </p:cNvSpPr>
          <p:nvPr>
            <p:ph type="dt" sz="half" idx="10"/>
          </p:nvPr>
        </p:nvSpPr>
        <p:spPr/>
        <p:txBody>
          <a:bodyPr/>
          <a:lstStyle/>
          <a:p>
            <a:fld id="{166ABB06-699D-43F6-BFD1-6636148FF630}" type="datetime4">
              <a:rPr lang="en-US" smtClean="0"/>
              <a:t>November 11, 2018</a:t>
            </a:fld>
            <a:endParaRPr lang="en-IE"/>
          </a:p>
        </p:txBody>
      </p:sp>
      <p:sp>
        <p:nvSpPr>
          <p:cNvPr id="5" name="Slide Number Placeholder 4"/>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26629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A75DB-C455-48F6-8EA3-C96EF6E84D88}" type="datetime4">
              <a:rPr lang="en-US" smtClean="0"/>
              <a:t>November 11, 2018</a:t>
            </a:fld>
            <a:endParaRPr lang="en-IE"/>
          </a:p>
        </p:txBody>
      </p:sp>
      <p:sp>
        <p:nvSpPr>
          <p:cNvPr id="4" name="Slide Number Placeholder 3"/>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93983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37310"/>
            <a:ext cx="3932237" cy="1600200"/>
          </a:xfrm>
        </p:spPr>
        <p:txBody>
          <a:bodyPr anchor="b"/>
          <a:lstStyle>
            <a:lvl1pPr>
              <a:defRPr sz="3200">
                <a:solidFill>
                  <a:srgbClr val="181818"/>
                </a:solidFill>
              </a:defRPr>
            </a:lvl1pPr>
          </a:lstStyle>
          <a:p>
            <a:r>
              <a:rPr lang="en-US"/>
              <a:t>Click to edit Master title style</a:t>
            </a:r>
            <a:endParaRPr lang="en-IE" dirty="0"/>
          </a:p>
        </p:txBody>
      </p:sp>
      <p:sp>
        <p:nvSpPr>
          <p:cNvPr id="3" name="Content Placeholder 2"/>
          <p:cNvSpPr>
            <a:spLocks noGrp="1"/>
          </p:cNvSpPr>
          <p:nvPr>
            <p:ph idx="1"/>
          </p:nvPr>
        </p:nvSpPr>
        <p:spPr>
          <a:xfrm>
            <a:off x="5183188" y="1337310"/>
            <a:ext cx="6172200" cy="45237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937510"/>
            <a:ext cx="3932237" cy="29314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D1D40B-E1DE-4EE4-A537-751A7AB5A1B0}" type="datetime4">
              <a:rPr lang="en-US" smtClean="0"/>
              <a:t>November 11, 2018</a:t>
            </a:fld>
            <a:endParaRPr lang="en-IE"/>
          </a:p>
        </p:txBody>
      </p:sp>
      <p:sp>
        <p:nvSpPr>
          <p:cNvPr id="7" name="Slide Number Placeholder 6"/>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591092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51610"/>
            <a:ext cx="3932237" cy="1600200"/>
          </a:xfrm>
        </p:spPr>
        <p:txBody>
          <a:bodyPr anchor="b"/>
          <a:lstStyle>
            <a:lvl1pPr>
              <a:defRPr sz="3200">
                <a:solidFill>
                  <a:srgbClr val="181818"/>
                </a:solidFill>
              </a:defRPr>
            </a:lvl1pPr>
          </a:lstStyle>
          <a:p>
            <a:r>
              <a:rPr lang="en-US"/>
              <a:t>Click to edit Master title style</a:t>
            </a:r>
            <a:endParaRPr lang="en-IE" dirty="0"/>
          </a:p>
        </p:txBody>
      </p:sp>
      <p:sp>
        <p:nvSpPr>
          <p:cNvPr id="3" name="Picture Placeholder 2"/>
          <p:cNvSpPr>
            <a:spLocks noGrp="1"/>
          </p:cNvSpPr>
          <p:nvPr>
            <p:ph type="pic" idx="1"/>
          </p:nvPr>
        </p:nvSpPr>
        <p:spPr>
          <a:xfrm>
            <a:off x="5183188" y="1451610"/>
            <a:ext cx="6172200" cy="4409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p:cNvSpPr>
            <a:spLocks noGrp="1"/>
          </p:cNvSpPr>
          <p:nvPr>
            <p:ph type="body" sz="half" idx="2"/>
          </p:nvPr>
        </p:nvSpPr>
        <p:spPr>
          <a:xfrm>
            <a:off x="839788" y="3051810"/>
            <a:ext cx="3932237" cy="28171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E40156-B57D-4C71-954E-546BB3A204B3}" type="datetime4">
              <a:rPr lang="en-US" smtClean="0"/>
              <a:t>November 11, 2018</a:t>
            </a:fld>
            <a:endParaRPr lang="en-IE"/>
          </a:p>
        </p:txBody>
      </p:sp>
      <p:sp>
        <p:nvSpPr>
          <p:cNvPr id="7" name="Slide Number Placeholder 6"/>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3267474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857" y="1"/>
            <a:ext cx="9559952" cy="1154430"/>
          </a:xfrm>
          <a:prstGeom prst="rect">
            <a:avLst/>
          </a:prstGeom>
        </p:spPr>
        <p:txBody>
          <a:bodyPr vert="horz" lIns="91440" tIns="45720" rIns="91440" bIns="45720" rtlCol="0" anchor="ctr">
            <a:normAutofit/>
          </a:bodyPr>
          <a:lstStyle/>
          <a:p>
            <a:r>
              <a:rPr lang="en-US"/>
              <a:t>Click to edit Master title style</a:t>
            </a:r>
            <a:endParaRPr lang="en-IE" dirty="0"/>
          </a:p>
        </p:txBody>
      </p:sp>
      <p:sp>
        <p:nvSpPr>
          <p:cNvPr id="3" name="Text Placeholder 2"/>
          <p:cNvSpPr>
            <a:spLocks noGrp="1"/>
          </p:cNvSpPr>
          <p:nvPr>
            <p:ph type="body" idx="1"/>
          </p:nvPr>
        </p:nvSpPr>
        <p:spPr>
          <a:xfrm>
            <a:off x="683812" y="1653871"/>
            <a:ext cx="10853531" cy="45230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p:cNvSpPr>
            <a:spLocks noGrp="1"/>
          </p:cNvSpPr>
          <p:nvPr>
            <p:ph type="dt" sz="half" idx="2"/>
          </p:nvPr>
        </p:nvSpPr>
        <p:spPr>
          <a:xfrm>
            <a:off x="349857"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2E29B-DDCB-48C6-A388-C1ADA25EBE9D}" type="datetime4">
              <a:rPr lang="en-US" smtClean="0"/>
              <a:t>November 11, 2018</a:t>
            </a:fld>
            <a:endParaRPr lang="en-IE" dirty="0"/>
          </a:p>
        </p:txBody>
      </p:sp>
      <p:sp>
        <p:nvSpPr>
          <p:cNvPr id="6" name="Slide Number Placeholder 5"/>
          <p:cNvSpPr>
            <a:spLocks noGrp="1"/>
          </p:cNvSpPr>
          <p:nvPr>
            <p:ph type="sldNum" sz="quarter" idx="4"/>
          </p:nvPr>
        </p:nvSpPr>
        <p:spPr>
          <a:xfrm>
            <a:off x="9098943" y="63675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1729F-E2F5-488D-A360-94B81E9BDF21}" type="slidenum">
              <a:rPr lang="en-IE" smtClean="0"/>
              <a:t>‹#›</a:t>
            </a:fld>
            <a:endParaRPr lang="en-IE" dirty="0"/>
          </a:p>
        </p:txBody>
      </p:sp>
    </p:spTree>
    <p:extLst>
      <p:ext uri="{BB962C8B-B14F-4D97-AF65-F5344CB8AC3E}">
        <p14:creationId xmlns:p14="http://schemas.microsoft.com/office/powerpoint/2010/main" val="2720157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bg2"/>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1">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0070C0"/>
          </a:solidFill>
          <a:latin typeface="+mn-lt"/>
          <a:ea typeface="+mn-ea"/>
          <a:cs typeface="+mn-cs"/>
        </a:defRPr>
      </a:lvl2pPr>
      <a:lvl3pPr marL="1143000" indent="-228600" algn="l" defTabSz="914400" rtl="0" eaLnBrk="1" latinLnBrk="0" hangingPunct="1">
        <a:lnSpc>
          <a:spcPct val="90000"/>
        </a:lnSpc>
        <a:spcBef>
          <a:spcPts val="500"/>
        </a:spcBef>
        <a:buClrTx/>
        <a:buFont typeface="Calibri" panose="020F0502020204030204" pitchFamily="34" charset="0"/>
        <a:buChar char="−"/>
        <a:defRPr sz="2000" kern="120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Calibri" panose="020F0502020204030204" pitchFamily="34" charset="0"/>
        <a:buChar char="−"/>
        <a:defRPr sz="1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unsplash.com/search/photos/victory?utm_source=unsplash&amp;utm_medium=referral&amp;utm_content=creditCopyText" TargetMode="External"/><Relationship Id="rId4" Type="http://schemas.openxmlformats.org/officeDocument/2006/relationships/hyperlink" Target="https://unsplash.com/photos/h8mMTmO7lew?utm_source=unsplash&amp;utm_medium=referral&amp;utm_content=creditCopyTex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unsplash.com/search/photos/dice?utm_source=unsplash&amp;utm_medium=referral&amp;utm_content=creditCopyText" TargetMode="External"/><Relationship Id="rId4" Type="http://schemas.openxmlformats.org/officeDocument/2006/relationships/hyperlink" Target="https://unsplash.com/photos/CyMd0vOYFfU?utm_source=unsplash&amp;utm_medium=referral&amp;utm_content=creditCopyTex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unsplash.com/search/photos/fantasy-plan?utm_source=unsplash&amp;utm_medium=referral&amp;utm_content=creditCopyText" TargetMode="External"/><Relationship Id="rId4" Type="http://schemas.openxmlformats.org/officeDocument/2006/relationships/hyperlink" Target="https://unsplash.com/photos/2zDXqgTzEFE?utm_source=unsplash&amp;utm_medium=referral&amp;utm_content=creditCopyTex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unsplash.com/search/photos/fantasy-battle?utm_source=unsplash&amp;utm_medium=referral&amp;utm_content=creditCopyText" TargetMode="External"/><Relationship Id="rId4" Type="http://schemas.openxmlformats.org/officeDocument/2006/relationships/hyperlink" Target="https://unsplash.com/photos/2k9w3bJT_jk?utm_source=unsplash&amp;utm_medium=referral&amp;utm_content=creditCopyTex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unsplash.com/search/photos/mystery?utm_source=unsplash&amp;utm_medium=referral&amp;utm_content=creditCopyText" TargetMode="External"/><Relationship Id="rId4" Type="http://schemas.openxmlformats.org/officeDocument/2006/relationships/hyperlink" Target="https://unsplash.com/photos/I_LgQ8JZFGE?utm_source=unsplash&amp;utm_medium=referral&amp;utm_content=creditCopyTex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unsplash.com/search/photos/collaboration?utm_source=unsplash&amp;utm_medium=referral&amp;utm_content=creditCopyText" TargetMode="External"/><Relationship Id="rId4" Type="http://schemas.openxmlformats.org/officeDocument/2006/relationships/hyperlink" Target="https://unsplash.com/photos/HcZXiWL_piM?utm_source=unsplash&amp;utm_medium=referral&amp;utm_content=creditCopyTex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unsplash.com/search/photos/calm?utm_source=unsplash&amp;utm_medium=referral&amp;utm_content=creditCopyText" TargetMode="External"/><Relationship Id="rId4" Type="http://schemas.openxmlformats.org/officeDocument/2006/relationships/hyperlink" Target="https://unsplash.com/photos/f1O4eekgz44?utm_source=unsplash&amp;utm_medium=referral&amp;utm_content=creditCopyTex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unsplash.com/search/photos/ninja?utm_source=unsplash&amp;utm_medium=referral&amp;utm_content=creditCopyText" TargetMode="External"/><Relationship Id="rId4" Type="http://schemas.openxmlformats.org/officeDocument/2006/relationships/hyperlink" Target="https://unsplash.com/photos/E3CZ_AtzixY?utm_source=unsplash&amp;utm_medium=referral&amp;utm_content=creditCopyTex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unsplash.com/search/photos/anger?utm_source=unsplash&amp;utm_medium=referral&amp;utm_content=creditCopyText" TargetMode="External"/><Relationship Id="rId4" Type="http://schemas.openxmlformats.org/officeDocument/2006/relationships/hyperlink" Target="https://unsplash.com/photos/5otlbgWJlLs?utm_source=unsplash&amp;utm_medium=referral&amp;utm_content=creditCopy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A Dragon Has Destroyed the </a:t>
            </a:r>
            <a:r>
              <a:rPr lang="en-GB" dirty="0" err="1"/>
              <a:t>DataCentre</a:t>
            </a:r>
            <a:endParaRPr lang="en-GB" dirty="0"/>
          </a:p>
        </p:txBody>
      </p:sp>
      <p:sp>
        <p:nvSpPr>
          <p:cNvPr id="5" name="Subtitle 4"/>
          <p:cNvSpPr>
            <a:spLocks noGrp="1"/>
          </p:cNvSpPr>
          <p:nvPr>
            <p:ph type="subTitle" idx="1"/>
          </p:nvPr>
        </p:nvSpPr>
        <p:spPr/>
        <p:txBody>
          <a:bodyPr/>
          <a:lstStyle/>
          <a:p>
            <a:r>
              <a:rPr lang="en-GB" dirty="0"/>
              <a:t>Brian </a:t>
            </a:r>
            <a:r>
              <a:rPr lang="en-GB" dirty="0" err="1"/>
              <a:t>Nisbet</a:t>
            </a:r>
            <a:endParaRPr lang="en-GB" dirty="0"/>
          </a:p>
          <a:p>
            <a:r>
              <a:rPr lang="en-GB" dirty="0" err="1"/>
              <a:t>HEAnet</a:t>
            </a:r>
            <a:endParaRPr lang="en-GB" dirty="0"/>
          </a:p>
          <a:p>
            <a:r>
              <a:rPr lang="en-GB" dirty="0"/>
              <a:t>@natural20</a:t>
            </a:r>
          </a:p>
        </p:txBody>
      </p:sp>
    </p:spTree>
    <p:extLst>
      <p:ext uri="{BB962C8B-B14F-4D97-AF65-F5344CB8AC3E}">
        <p14:creationId xmlns:p14="http://schemas.microsoft.com/office/powerpoint/2010/main" val="4044966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474A756-C2E9-4547-8496-9362422EDA1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40219" y="1474788"/>
            <a:ext cx="5814725" cy="4702175"/>
          </a:xfrm>
        </p:spPr>
      </p:pic>
      <p:sp>
        <p:nvSpPr>
          <p:cNvPr id="4" name="Date Placeholder 3">
            <a:extLst>
              <a:ext uri="{FF2B5EF4-FFF2-40B4-BE49-F238E27FC236}">
                <a16:creationId xmlns:a16="http://schemas.microsoft.com/office/drawing/2014/main" id="{EA4E3296-6194-463A-9BB7-74091C5D2B44}"/>
              </a:ext>
            </a:extLst>
          </p:cNvPr>
          <p:cNvSpPr>
            <a:spLocks noGrp="1"/>
          </p:cNvSpPr>
          <p:nvPr>
            <p:ph type="dt" sz="half" idx="10"/>
          </p:nvPr>
        </p:nvSpPr>
        <p:spPr>
          <a:xfrm>
            <a:off x="4374866" y="6303328"/>
            <a:ext cx="3442268" cy="365125"/>
          </a:xfrm>
        </p:spPr>
        <p:txBody>
          <a:bodyPr/>
          <a:lstStyle/>
          <a:p>
            <a:r>
              <a:rPr lang="en-IE" sz="1800" dirty="0"/>
              <a:t>Photo by </a:t>
            </a:r>
            <a:r>
              <a:rPr lang="en-IE" sz="1800" dirty="0" err="1">
                <a:hlinkClick r:id="rId4"/>
              </a:rPr>
              <a:t>rawpixel</a:t>
            </a:r>
            <a:r>
              <a:rPr lang="en-IE" sz="1800" dirty="0"/>
              <a:t> on </a:t>
            </a:r>
            <a:r>
              <a:rPr lang="en-IE" sz="1800" dirty="0" err="1">
                <a:hlinkClick r:id="rId5"/>
              </a:rPr>
              <a:t>Unsplash</a:t>
            </a:r>
            <a:endParaRPr lang="en-IE" sz="1800" dirty="0"/>
          </a:p>
        </p:txBody>
      </p:sp>
      <p:sp>
        <p:nvSpPr>
          <p:cNvPr id="5" name="Slide Number Placeholder 4">
            <a:extLst>
              <a:ext uri="{FF2B5EF4-FFF2-40B4-BE49-F238E27FC236}">
                <a16:creationId xmlns:a16="http://schemas.microsoft.com/office/drawing/2014/main" id="{4E949EC3-7606-4B3F-82EC-07D6C16E7DA8}"/>
              </a:ext>
            </a:extLst>
          </p:cNvPr>
          <p:cNvSpPr>
            <a:spLocks noGrp="1"/>
          </p:cNvSpPr>
          <p:nvPr>
            <p:ph type="sldNum" sz="quarter" idx="12"/>
          </p:nvPr>
        </p:nvSpPr>
        <p:spPr/>
        <p:txBody>
          <a:bodyPr/>
          <a:lstStyle/>
          <a:p>
            <a:fld id="{B791729F-E2F5-488D-A360-94B81E9BDF21}" type="slidenum">
              <a:rPr lang="en-IE" smtClean="0"/>
              <a:t>10</a:t>
            </a:fld>
            <a:endParaRPr lang="en-IE"/>
          </a:p>
        </p:txBody>
      </p:sp>
    </p:spTree>
    <p:extLst>
      <p:ext uri="{BB962C8B-B14F-4D97-AF65-F5344CB8AC3E}">
        <p14:creationId xmlns:p14="http://schemas.microsoft.com/office/powerpoint/2010/main" val="2461503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A Dragon Has Destroyed the </a:t>
            </a:r>
            <a:r>
              <a:rPr lang="en-GB" dirty="0" err="1"/>
              <a:t>DataCentre</a:t>
            </a:r>
            <a:endParaRPr lang="en-GB" dirty="0"/>
          </a:p>
        </p:txBody>
      </p:sp>
      <p:sp>
        <p:nvSpPr>
          <p:cNvPr id="5" name="Subtitle 4"/>
          <p:cNvSpPr>
            <a:spLocks noGrp="1"/>
          </p:cNvSpPr>
          <p:nvPr>
            <p:ph type="subTitle" idx="1"/>
          </p:nvPr>
        </p:nvSpPr>
        <p:spPr/>
        <p:txBody>
          <a:bodyPr/>
          <a:lstStyle/>
          <a:p>
            <a:r>
              <a:rPr lang="en-GB" dirty="0"/>
              <a:t>Brian </a:t>
            </a:r>
            <a:r>
              <a:rPr lang="en-GB" dirty="0" err="1"/>
              <a:t>Nisbet</a:t>
            </a:r>
            <a:endParaRPr lang="en-GB" dirty="0"/>
          </a:p>
          <a:p>
            <a:r>
              <a:rPr lang="en-GB" dirty="0" err="1"/>
              <a:t>HEAnet</a:t>
            </a:r>
            <a:endParaRPr lang="en-GB" dirty="0"/>
          </a:p>
          <a:p>
            <a:r>
              <a:rPr lang="en-GB" dirty="0"/>
              <a:t>@natural20</a:t>
            </a:r>
          </a:p>
        </p:txBody>
      </p:sp>
    </p:spTree>
    <p:extLst>
      <p:ext uri="{BB962C8B-B14F-4D97-AF65-F5344CB8AC3E}">
        <p14:creationId xmlns:p14="http://schemas.microsoft.com/office/powerpoint/2010/main" val="679256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87E1D3F-D9DC-4362-801A-92B180F62BA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20950" y="1474788"/>
            <a:ext cx="7053262" cy="4702175"/>
          </a:xfrm>
        </p:spPr>
      </p:pic>
      <p:sp>
        <p:nvSpPr>
          <p:cNvPr id="5" name="Slide Number Placeholder 4">
            <a:extLst>
              <a:ext uri="{FF2B5EF4-FFF2-40B4-BE49-F238E27FC236}">
                <a16:creationId xmlns:a16="http://schemas.microsoft.com/office/drawing/2014/main" id="{EB61E5FC-415D-4FC5-BB9C-84836A372156}"/>
              </a:ext>
            </a:extLst>
          </p:cNvPr>
          <p:cNvSpPr>
            <a:spLocks noGrp="1"/>
          </p:cNvSpPr>
          <p:nvPr>
            <p:ph type="sldNum" sz="quarter" idx="12"/>
          </p:nvPr>
        </p:nvSpPr>
        <p:spPr/>
        <p:txBody>
          <a:bodyPr/>
          <a:lstStyle/>
          <a:p>
            <a:fld id="{B791729F-E2F5-488D-A360-94B81E9BDF21}" type="slidenum">
              <a:rPr lang="en-IE" smtClean="0"/>
              <a:t>2</a:t>
            </a:fld>
            <a:endParaRPr lang="en-IE"/>
          </a:p>
        </p:txBody>
      </p:sp>
      <p:sp>
        <p:nvSpPr>
          <p:cNvPr id="8" name="TextBox 7">
            <a:extLst>
              <a:ext uri="{FF2B5EF4-FFF2-40B4-BE49-F238E27FC236}">
                <a16:creationId xmlns:a16="http://schemas.microsoft.com/office/drawing/2014/main" id="{D56DC363-9310-4D2A-9314-A9FFE52C306C}"/>
              </a:ext>
            </a:extLst>
          </p:cNvPr>
          <p:cNvSpPr txBox="1"/>
          <p:nvPr/>
        </p:nvSpPr>
        <p:spPr>
          <a:xfrm>
            <a:off x="4210988" y="6176963"/>
            <a:ext cx="3673185" cy="369332"/>
          </a:xfrm>
          <a:prstGeom prst="rect">
            <a:avLst/>
          </a:prstGeom>
          <a:noFill/>
        </p:spPr>
        <p:txBody>
          <a:bodyPr wrap="none" rtlCol="0">
            <a:spAutoFit/>
          </a:bodyPr>
          <a:lstStyle/>
          <a:p>
            <a:r>
              <a:rPr lang="en-IE" dirty="0"/>
              <a:t>Photo by </a:t>
            </a:r>
            <a:r>
              <a:rPr lang="en-IE" dirty="0">
                <a:hlinkClick r:id="rId4"/>
              </a:rPr>
              <a:t>Alex Chambers</a:t>
            </a:r>
            <a:r>
              <a:rPr lang="en-IE" dirty="0"/>
              <a:t> on </a:t>
            </a:r>
            <a:r>
              <a:rPr lang="en-IE" dirty="0" err="1">
                <a:hlinkClick r:id="rId5"/>
              </a:rPr>
              <a:t>Unsplash</a:t>
            </a:r>
            <a:endParaRPr lang="en-IE" dirty="0"/>
          </a:p>
        </p:txBody>
      </p:sp>
    </p:spTree>
    <p:extLst>
      <p:ext uri="{BB962C8B-B14F-4D97-AF65-F5344CB8AC3E}">
        <p14:creationId xmlns:p14="http://schemas.microsoft.com/office/powerpoint/2010/main" val="1151918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0CA8472-032F-4D7D-9296-023B9F39019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1546" y="1474788"/>
            <a:ext cx="7072071" cy="4702175"/>
          </a:xfrm>
        </p:spPr>
      </p:pic>
      <p:sp>
        <p:nvSpPr>
          <p:cNvPr id="4" name="Date Placeholder 3">
            <a:extLst>
              <a:ext uri="{FF2B5EF4-FFF2-40B4-BE49-F238E27FC236}">
                <a16:creationId xmlns:a16="http://schemas.microsoft.com/office/drawing/2014/main" id="{7A966DD3-5044-45B1-9C32-00A2982D8D5B}"/>
              </a:ext>
            </a:extLst>
          </p:cNvPr>
          <p:cNvSpPr>
            <a:spLocks noGrp="1"/>
          </p:cNvSpPr>
          <p:nvPr>
            <p:ph type="dt" sz="half" idx="10"/>
          </p:nvPr>
        </p:nvSpPr>
        <p:spPr>
          <a:xfrm>
            <a:off x="4174066" y="6356348"/>
            <a:ext cx="3843867" cy="365125"/>
          </a:xfrm>
        </p:spPr>
        <p:txBody>
          <a:bodyPr/>
          <a:lstStyle/>
          <a:p>
            <a:r>
              <a:rPr lang="en-IE" sz="1800" dirty="0"/>
              <a:t>Photo by </a:t>
            </a:r>
            <a:r>
              <a:rPr lang="en-IE" sz="1800" dirty="0">
                <a:hlinkClick r:id="rId4"/>
              </a:rPr>
              <a:t>Felipe Furtado</a:t>
            </a:r>
            <a:r>
              <a:rPr lang="en-IE" sz="1800" dirty="0"/>
              <a:t> on </a:t>
            </a:r>
            <a:r>
              <a:rPr lang="en-IE" sz="1800" dirty="0" err="1">
                <a:hlinkClick r:id="rId5"/>
              </a:rPr>
              <a:t>Unsplash</a:t>
            </a:r>
            <a:endParaRPr lang="en-IE" sz="1800" dirty="0"/>
          </a:p>
        </p:txBody>
      </p:sp>
      <p:sp>
        <p:nvSpPr>
          <p:cNvPr id="5" name="Slide Number Placeholder 4">
            <a:extLst>
              <a:ext uri="{FF2B5EF4-FFF2-40B4-BE49-F238E27FC236}">
                <a16:creationId xmlns:a16="http://schemas.microsoft.com/office/drawing/2014/main" id="{C2C439CC-29D9-44DE-A751-2A589BF4283F}"/>
              </a:ext>
            </a:extLst>
          </p:cNvPr>
          <p:cNvSpPr>
            <a:spLocks noGrp="1"/>
          </p:cNvSpPr>
          <p:nvPr>
            <p:ph type="sldNum" sz="quarter" idx="12"/>
          </p:nvPr>
        </p:nvSpPr>
        <p:spPr/>
        <p:txBody>
          <a:bodyPr/>
          <a:lstStyle/>
          <a:p>
            <a:fld id="{B791729F-E2F5-488D-A360-94B81E9BDF21}" type="slidenum">
              <a:rPr lang="en-IE" smtClean="0"/>
              <a:t>3</a:t>
            </a:fld>
            <a:endParaRPr lang="en-IE"/>
          </a:p>
        </p:txBody>
      </p:sp>
    </p:spTree>
    <p:extLst>
      <p:ext uri="{BB962C8B-B14F-4D97-AF65-F5344CB8AC3E}">
        <p14:creationId xmlns:p14="http://schemas.microsoft.com/office/powerpoint/2010/main" val="272569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E3853ED-A1DA-44EB-AD2C-C00B0191447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80190" y="1474788"/>
            <a:ext cx="3134783" cy="4702175"/>
          </a:xfrm>
        </p:spPr>
      </p:pic>
      <p:sp>
        <p:nvSpPr>
          <p:cNvPr id="4" name="Date Placeholder 3">
            <a:extLst>
              <a:ext uri="{FF2B5EF4-FFF2-40B4-BE49-F238E27FC236}">
                <a16:creationId xmlns:a16="http://schemas.microsoft.com/office/drawing/2014/main" id="{05E9DABA-D2E2-485C-8254-A13E55498B47}"/>
              </a:ext>
            </a:extLst>
          </p:cNvPr>
          <p:cNvSpPr>
            <a:spLocks noGrp="1"/>
          </p:cNvSpPr>
          <p:nvPr>
            <p:ph type="dt" sz="half" idx="10"/>
          </p:nvPr>
        </p:nvSpPr>
        <p:spPr>
          <a:xfrm>
            <a:off x="4139009" y="6303328"/>
            <a:ext cx="3913981" cy="365125"/>
          </a:xfrm>
        </p:spPr>
        <p:txBody>
          <a:bodyPr/>
          <a:lstStyle/>
          <a:p>
            <a:r>
              <a:rPr lang="pl-PL" sz="1800" dirty="0"/>
              <a:t>Photo by </a:t>
            </a:r>
            <a:r>
              <a:rPr lang="pl-PL" sz="1800" dirty="0">
                <a:hlinkClick r:id="rId4"/>
              </a:rPr>
              <a:t>Paweł Czerwiński</a:t>
            </a:r>
            <a:r>
              <a:rPr lang="pl-PL" sz="1800" dirty="0"/>
              <a:t> on </a:t>
            </a:r>
            <a:r>
              <a:rPr lang="pl-PL" sz="1800" dirty="0">
                <a:hlinkClick r:id="rId5"/>
              </a:rPr>
              <a:t>Unsplash</a:t>
            </a:r>
            <a:endParaRPr lang="en-IE" sz="1800" dirty="0"/>
          </a:p>
        </p:txBody>
      </p:sp>
      <p:sp>
        <p:nvSpPr>
          <p:cNvPr id="5" name="Slide Number Placeholder 4">
            <a:extLst>
              <a:ext uri="{FF2B5EF4-FFF2-40B4-BE49-F238E27FC236}">
                <a16:creationId xmlns:a16="http://schemas.microsoft.com/office/drawing/2014/main" id="{15789D78-AF1B-469E-AC51-B019FC005A74}"/>
              </a:ext>
            </a:extLst>
          </p:cNvPr>
          <p:cNvSpPr>
            <a:spLocks noGrp="1"/>
          </p:cNvSpPr>
          <p:nvPr>
            <p:ph type="sldNum" sz="quarter" idx="12"/>
          </p:nvPr>
        </p:nvSpPr>
        <p:spPr/>
        <p:txBody>
          <a:bodyPr/>
          <a:lstStyle/>
          <a:p>
            <a:fld id="{B791729F-E2F5-488D-A360-94B81E9BDF21}" type="slidenum">
              <a:rPr lang="en-IE" smtClean="0"/>
              <a:t>4</a:t>
            </a:fld>
            <a:endParaRPr lang="en-IE"/>
          </a:p>
        </p:txBody>
      </p:sp>
    </p:spTree>
    <p:extLst>
      <p:ext uri="{BB962C8B-B14F-4D97-AF65-F5344CB8AC3E}">
        <p14:creationId xmlns:p14="http://schemas.microsoft.com/office/powerpoint/2010/main" val="3178595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C00EC0A-B022-46A4-AC32-39929CDD70C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20950" y="1474788"/>
            <a:ext cx="7053262" cy="4702175"/>
          </a:xfrm>
        </p:spPr>
      </p:pic>
      <p:sp>
        <p:nvSpPr>
          <p:cNvPr id="4" name="Date Placeholder 3">
            <a:extLst>
              <a:ext uri="{FF2B5EF4-FFF2-40B4-BE49-F238E27FC236}">
                <a16:creationId xmlns:a16="http://schemas.microsoft.com/office/drawing/2014/main" id="{746EC396-9BC2-44D0-A05C-4C5C17F447C2}"/>
              </a:ext>
            </a:extLst>
          </p:cNvPr>
          <p:cNvSpPr>
            <a:spLocks noGrp="1"/>
          </p:cNvSpPr>
          <p:nvPr>
            <p:ph type="dt" sz="half" idx="10"/>
          </p:nvPr>
        </p:nvSpPr>
        <p:spPr>
          <a:xfrm>
            <a:off x="4425666" y="6303328"/>
            <a:ext cx="3340668" cy="365125"/>
          </a:xfrm>
        </p:spPr>
        <p:txBody>
          <a:bodyPr/>
          <a:lstStyle/>
          <a:p>
            <a:r>
              <a:rPr lang="en-IE" sz="1800" dirty="0"/>
              <a:t>Photo by </a:t>
            </a:r>
            <a:r>
              <a:rPr lang="en-IE" sz="1800" dirty="0">
                <a:hlinkClick r:id="rId4"/>
              </a:rPr>
              <a:t>João Silas</a:t>
            </a:r>
            <a:r>
              <a:rPr lang="en-IE" sz="1800" dirty="0"/>
              <a:t> on </a:t>
            </a:r>
            <a:r>
              <a:rPr lang="en-IE" sz="1800" dirty="0" err="1">
                <a:hlinkClick r:id="rId5"/>
              </a:rPr>
              <a:t>Unsplash</a:t>
            </a:r>
            <a:endParaRPr lang="en-IE" sz="1800" dirty="0"/>
          </a:p>
        </p:txBody>
      </p:sp>
      <p:sp>
        <p:nvSpPr>
          <p:cNvPr id="5" name="Slide Number Placeholder 4">
            <a:extLst>
              <a:ext uri="{FF2B5EF4-FFF2-40B4-BE49-F238E27FC236}">
                <a16:creationId xmlns:a16="http://schemas.microsoft.com/office/drawing/2014/main" id="{08A709F1-D737-46C9-A944-75EDDE099C24}"/>
              </a:ext>
            </a:extLst>
          </p:cNvPr>
          <p:cNvSpPr>
            <a:spLocks noGrp="1"/>
          </p:cNvSpPr>
          <p:nvPr>
            <p:ph type="sldNum" sz="quarter" idx="12"/>
          </p:nvPr>
        </p:nvSpPr>
        <p:spPr/>
        <p:txBody>
          <a:bodyPr/>
          <a:lstStyle/>
          <a:p>
            <a:fld id="{B791729F-E2F5-488D-A360-94B81E9BDF21}" type="slidenum">
              <a:rPr lang="en-IE" smtClean="0"/>
              <a:t>5</a:t>
            </a:fld>
            <a:endParaRPr lang="en-IE"/>
          </a:p>
        </p:txBody>
      </p:sp>
    </p:spTree>
    <p:extLst>
      <p:ext uri="{BB962C8B-B14F-4D97-AF65-F5344CB8AC3E}">
        <p14:creationId xmlns:p14="http://schemas.microsoft.com/office/powerpoint/2010/main" val="4140331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40FC718-8CAA-4170-A81D-0C05CB7B59E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21391" y="1474788"/>
            <a:ext cx="7052380" cy="4702175"/>
          </a:xfrm>
        </p:spPr>
      </p:pic>
      <p:sp>
        <p:nvSpPr>
          <p:cNvPr id="4" name="Date Placeholder 3">
            <a:extLst>
              <a:ext uri="{FF2B5EF4-FFF2-40B4-BE49-F238E27FC236}">
                <a16:creationId xmlns:a16="http://schemas.microsoft.com/office/drawing/2014/main" id="{5363C7E9-997E-4B4A-8D27-B477148598ED}"/>
              </a:ext>
            </a:extLst>
          </p:cNvPr>
          <p:cNvSpPr>
            <a:spLocks noGrp="1"/>
          </p:cNvSpPr>
          <p:nvPr>
            <p:ph type="dt" sz="half" idx="10"/>
          </p:nvPr>
        </p:nvSpPr>
        <p:spPr>
          <a:xfrm>
            <a:off x="4501866" y="6362696"/>
            <a:ext cx="3188268" cy="365125"/>
          </a:xfrm>
        </p:spPr>
        <p:txBody>
          <a:bodyPr/>
          <a:lstStyle/>
          <a:p>
            <a:r>
              <a:rPr lang="en-IE" sz="1800" dirty="0"/>
              <a:t>Photo by </a:t>
            </a:r>
            <a:r>
              <a:rPr lang="en-IE" sz="1800" dirty="0" err="1">
                <a:hlinkClick r:id="rId4"/>
              </a:rPr>
              <a:t>rawpixel</a:t>
            </a:r>
            <a:r>
              <a:rPr lang="en-IE" sz="1800" dirty="0"/>
              <a:t> on </a:t>
            </a:r>
            <a:r>
              <a:rPr lang="en-IE" sz="1800" dirty="0" err="1">
                <a:hlinkClick r:id="rId5"/>
              </a:rPr>
              <a:t>Unsplash</a:t>
            </a:r>
            <a:endParaRPr lang="en-IE" sz="1800" dirty="0"/>
          </a:p>
        </p:txBody>
      </p:sp>
      <p:sp>
        <p:nvSpPr>
          <p:cNvPr id="5" name="Slide Number Placeholder 4">
            <a:extLst>
              <a:ext uri="{FF2B5EF4-FFF2-40B4-BE49-F238E27FC236}">
                <a16:creationId xmlns:a16="http://schemas.microsoft.com/office/drawing/2014/main" id="{20FD72B5-12F4-46DA-88F4-631FA1754570}"/>
              </a:ext>
            </a:extLst>
          </p:cNvPr>
          <p:cNvSpPr>
            <a:spLocks noGrp="1"/>
          </p:cNvSpPr>
          <p:nvPr>
            <p:ph type="sldNum" sz="quarter" idx="12"/>
          </p:nvPr>
        </p:nvSpPr>
        <p:spPr/>
        <p:txBody>
          <a:bodyPr/>
          <a:lstStyle/>
          <a:p>
            <a:fld id="{B791729F-E2F5-488D-A360-94B81E9BDF21}" type="slidenum">
              <a:rPr lang="en-IE" smtClean="0"/>
              <a:t>6</a:t>
            </a:fld>
            <a:endParaRPr lang="en-IE"/>
          </a:p>
        </p:txBody>
      </p:sp>
    </p:spTree>
    <p:extLst>
      <p:ext uri="{BB962C8B-B14F-4D97-AF65-F5344CB8AC3E}">
        <p14:creationId xmlns:p14="http://schemas.microsoft.com/office/powerpoint/2010/main" val="2495886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31BB2E7-A238-4C64-81DC-7519E38C080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25634" y="1474788"/>
            <a:ext cx="7043895" cy="4702175"/>
          </a:xfrm>
        </p:spPr>
      </p:pic>
      <p:sp>
        <p:nvSpPr>
          <p:cNvPr id="4" name="Date Placeholder 3">
            <a:extLst>
              <a:ext uri="{FF2B5EF4-FFF2-40B4-BE49-F238E27FC236}">
                <a16:creationId xmlns:a16="http://schemas.microsoft.com/office/drawing/2014/main" id="{5E2F3AA5-7055-42DA-8B42-DDCD72551ED4}"/>
              </a:ext>
            </a:extLst>
          </p:cNvPr>
          <p:cNvSpPr>
            <a:spLocks noGrp="1"/>
          </p:cNvSpPr>
          <p:nvPr>
            <p:ph type="dt" sz="half" idx="10"/>
          </p:nvPr>
        </p:nvSpPr>
        <p:spPr>
          <a:xfrm>
            <a:off x="4061599" y="6303328"/>
            <a:ext cx="4068802" cy="365125"/>
          </a:xfrm>
        </p:spPr>
        <p:txBody>
          <a:bodyPr/>
          <a:lstStyle/>
          <a:p>
            <a:r>
              <a:rPr lang="en-IE" sz="1800" dirty="0"/>
              <a:t>Photo by </a:t>
            </a:r>
            <a:r>
              <a:rPr lang="en-IE" sz="1800" dirty="0">
                <a:hlinkClick r:id="rId4"/>
              </a:rPr>
              <a:t>Natalia Figueredo</a:t>
            </a:r>
            <a:r>
              <a:rPr lang="en-IE" sz="1800" dirty="0"/>
              <a:t> on </a:t>
            </a:r>
            <a:r>
              <a:rPr lang="en-IE" sz="1800" dirty="0" err="1">
                <a:hlinkClick r:id="rId5"/>
              </a:rPr>
              <a:t>Unsplash</a:t>
            </a:r>
            <a:endParaRPr lang="en-IE" sz="1800" dirty="0"/>
          </a:p>
        </p:txBody>
      </p:sp>
      <p:sp>
        <p:nvSpPr>
          <p:cNvPr id="5" name="Slide Number Placeholder 4">
            <a:extLst>
              <a:ext uri="{FF2B5EF4-FFF2-40B4-BE49-F238E27FC236}">
                <a16:creationId xmlns:a16="http://schemas.microsoft.com/office/drawing/2014/main" id="{D4B0B67E-7A47-4FCA-87B7-384F84429968}"/>
              </a:ext>
            </a:extLst>
          </p:cNvPr>
          <p:cNvSpPr>
            <a:spLocks noGrp="1"/>
          </p:cNvSpPr>
          <p:nvPr>
            <p:ph type="sldNum" sz="quarter" idx="12"/>
          </p:nvPr>
        </p:nvSpPr>
        <p:spPr/>
        <p:txBody>
          <a:bodyPr/>
          <a:lstStyle/>
          <a:p>
            <a:fld id="{B791729F-E2F5-488D-A360-94B81E9BDF21}" type="slidenum">
              <a:rPr lang="en-IE" smtClean="0"/>
              <a:t>7</a:t>
            </a:fld>
            <a:endParaRPr lang="en-IE"/>
          </a:p>
        </p:txBody>
      </p:sp>
    </p:spTree>
    <p:extLst>
      <p:ext uri="{BB962C8B-B14F-4D97-AF65-F5344CB8AC3E}">
        <p14:creationId xmlns:p14="http://schemas.microsoft.com/office/powerpoint/2010/main" val="3953308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74302DF-F91D-4E19-86F2-DFF7FA52712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66711" y="1474788"/>
            <a:ext cx="3761740" cy="4702175"/>
          </a:xfrm>
        </p:spPr>
      </p:pic>
      <p:sp>
        <p:nvSpPr>
          <p:cNvPr id="4" name="Date Placeholder 3">
            <a:extLst>
              <a:ext uri="{FF2B5EF4-FFF2-40B4-BE49-F238E27FC236}">
                <a16:creationId xmlns:a16="http://schemas.microsoft.com/office/drawing/2014/main" id="{3C0810B9-1352-48E3-A029-96BD44AEA60C}"/>
              </a:ext>
            </a:extLst>
          </p:cNvPr>
          <p:cNvSpPr>
            <a:spLocks noGrp="1"/>
          </p:cNvSpPr>
          <p:nvPr>
            <p:ph type="dt" sz="half" idx="10"/>
          </p:nvPr>
        </p:nvSpPr>
        <p:spPr>
          <a:xfrm>
            <a:off x="4061599" y="6303328"/>
            <a:ext cx="4068802" cy="365125"/>
          </a:xfrm>
        </p:spPr>
        <p:txBody>
          <a:bodyPr/>
          <a:lstStyle/>
          <a:p>
            <a:r>
              <a:rPr lang="en-IE" sz="1800" dirty="0"/>
              <a:t>Photo by </a:t>
            </a:r>
            <a:r>
              <a:rPr lang="en-IE" sz="1800" dirty="0" err="1">
                <a:hlinkClick r:id="rId4"/>
              </a:rPr>
              <a:t>mwangi</a:t>
            </a:r>
            <a:r>
              <a:rPr lang="en-IE" sz="1800" dirty="0">
                <a:hlinkClick r:id="rId4"/>
              </a:rPr>
              <a:t> </a:t>
            </a:r>
            <a:r>
              <a:rPr lang="en-IE" sz="1800" dirty="0" err="1">
                <a:hlinkClick r:id="rId4"/>
              </a:rPr>
              <a:t>gatheca</a:t>
            </a:r>
            <a:r>
              <a:rPr lang="en-IE" sz="1800" dirty="0"/>
              <a:t> on </a:t>
            </a:r>
            <a:r>
              <a:rPr lang="en-IE" sz="1800" dirty="0" err="1">
                <a:hlinkClick r:id="rId5"/>
              </a:rPr>
              <a:t>Unsplash</a:t>
            </a:r>
            <a:endParaRPr lang="en-IE" sz="1800" dirty="0"/>
          </a:p>
        </p:txBody>
      </p:sp>
      <p:sp>
        <p:nvSpPr>
          <p:cNvPr id="5" name="Slide Number Placeholder 4">
            <a:extLst>
              <a:ext uri="{FF2B5EF4-FFF2-40B4-BE49-F238E27FC236}">
                <a16:creationId xmlns:a16="http://schemas.microsoft.com/office/drawing/2014/main" id="{C2744FEC-AD00-443A-B0F2-AA94E87E66C2}"/>
              </a:ext>
            </a:extLst>
          </p:cNvPr>
          <p:cNvSpPr>
            <a:spLocks noGrp="1"/>
          </p:cNvSpPr>
          <p:nvPr>
            <p:ph type="sldNum" sz="quarter" idx="12"/>
          </p:nvPr>
        </p:nvSpPr>
        <p:spPr/>
        <p:txBody>
          <a:bodyPr/>
          <a:lstStyle/>
          <a:p>
            <a:fld id="{B791729F-E2F5-488D-A360-94B81E9BDF21}" type="slidenum">
              <a:rPr lang="en-IE" smtClean="0"/>
              <a:t>8</a:t>
            </a:fld>
            <a:endParaRPr lang="en-IE"/>
          </a:p>
        </p:txBody>
      </p:sp>
    </p:spTree>
    <p:extLst>
      <p:ext uri="{BB962C8B-B14F-4D97-AF65-F5344CB8AC3E}">
        <p14:creationId xmlns:p14="http://schemas.microsoft.com/office/powerpoint/2010/main" val="3785680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20F1BE3-FC70-4B8C-98B8-91ADEEE2B63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22913" y="1474788"/>
            <a:ext cx="7049337" cy="4702175"/>
          </a:xfrm>
        </p:spPr>
      </p:pic>
      <p:sp>
        <p:nvSpPr>
          <p:cNvPr id="4" name="Date Placeholder 3">
            <a:extLst>
              <a:ext uri="{FF2B5EF4-FFF2-40B4-BE49-F238E27FC236}">
                <a16:creationId xmlns:a16="http://schemas.microsoft.com/office/drawing/2014/main" id="{16681994-7FA9-4C27-A503-937B3E868615}"/>
              </a:ext>
            </a:extLst>
          </p:cNvPr>
          <p:cNvSpPr>
            <a:spLocks noGrp="1"/>
          </p:cNvSpPr>
          <p:nvPr>
            <p:ph type="dt" sz="half" idx="10"/>
          </p:nvPr>
        </p:nvSpPr>
        <p:spPr>
          <a:xfrm>
            <a:off x="4078532" y="6356348"/>
            <a:ext cx="4034935" cy="365125"/>
          </a:xfrm>
        </p:spPr>
        <p:txBody>
          <a:bodyPr/>
          <a:lstStyle/>
          <a:p>
            <a:r>
              <a:rPr lang="en-IE" sz="1800" dirty="0"/>
              <a:t>Photo by </a:t>
            </a:r>
            <a:r>
              <a:rPr lang="en-IE" sz="1800" dirty="0">
                <a:hlinkClick r:id="rId4"/>
              </a:rPr>
              <a:t>Andre Hunter</a:t>
            </a:r>
            <a:r>
              <a:rPr lang="en-IE" sz="1800" dirty="0"/>
              <a:t> on </a:t>
            </a:r>
            <a:r>
              <a:rPr lang="en-IE" sz="1800" dirty="0" err="1">
                <a:hlinkClick r:id="rId5"/>
              </a:rPr>
              <a:t>Unsplash</a:t>
            </a:r>
            <a:endParaRPr lang="en-IE" sz="1800" dirty="0"/>
          </a:p>
        </p:txBody>
      </p:sp>
      <p:sp>
        <p:nvSpPr>
          <p:cNvPr id="5" name="Slide Number Placeholder 4">
            <a:extLst>
              <a:ext uri="{FF2B5EF4-FFF2-40B4-BE49-F238E27FC236}">
                <a16:creationId xmlns:a16="http://schemas.microsoft.com/office/drawing/2014/main" id="{2E18EB29-BCA0-4BC0-9534-B6BE6C89791B}"/>
              </a:ext>
            </a:extLst>
          </p:cNvPr>
          <p:cNvSpPr>
            <a:spLocks noGrp="1"/>
          </p:cNvSpPr>
          <p:nvPr>
            <p:ph type="sldNum" sz="quarter" idx="12"/>
          </p:nvPr>
        </p:nvSpPr>
        <p:spPr/>
        <p:txBody>
          <a:bodyPr/>
          <a:lstStyle/>
          <a:p>
            <a:fld id="{B791729F-E2F5-488D-A360-94B81E9BDF21}" type="slidenum">
              <a:rPr lang="en-IE" smtClean="0"/>
              <a:t>9</a:t>
            </a:fld>
            <a:endParaRPr lang="en-IE"/>
          </a:p>
        </p:txBody>
      </p:sp>
    </p:spTree>
    <p:extLst>
      <p:ext uri="{BB962C8B-B14F-4D97-AF65-F5344CB8AC3E}">
        <p14:creationId xmlns:p14="http://schemas.microsoft.com/office/powerpoint/2010/main" val="459049606"/>
      </p:ext>
    </p:extLst>
  </p:cSld>
  <p:clrMapOvr>
    <a:masterClrMapping/>
  </p:clrMapOvr>
</p:sld>
</file>

<file path=ppt/theme/theme1.xml><?xml version="1.0" encoding="utf-8"?>
<a:theme xmlns:a="http://schemas.openxmlformats.org/drawingml/2006/main" name="HEAnet_ppt_template_2016_16x9">
  <a:themeElements>
    <a:clrScheme name="HEAnet">
      <a:dk1>
        <a:srgbClr val="7F7F7F"/>
      </a:dk1>
      <a:lt1>
        <a:srgbClr val="F2F2F2"/>
      </a:lt1>
      <a:dk2>
        <a:srgbClr val="1E4E79"/>
      </a:dk2>
      <a:lt2>
        <a:srgbClr val="FFFFFF"/>
      </a:lt2>
      <a:accent1>
        <a:srgbClr val="2E75B5"/>
      </a:accent1>
      <a:accent2>
        <a:srgbClr val="9CC3E5"/>
      </a:accent2>
      <a:accent3>
        <a:srgbClr val="BDD7EE"/>
      </a:accent3>
      <a:accent4>
        <a:srgbClr val="48A1FA"/>
      </a:accent4>
      <a:accent5>
        <a:srgbClr val="85C0FB"/>
      </a:accent5>
      <a:accent6>
        <a:srgbClr val="C2DFFD"/>
      </a:accent6>
      <a:hlink>
        <a:srgbClr val="0563C1"/>
      </a:hlink>
      <a:folHlink>
        <a:srgbClr val="0563C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net 16x9 2017.potx" id="{82305116-4CBC-40B0-9B93-476B391FBF14}" vid="{D4D14F52-FBBA-42C5-BA4C-27E373C1B1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HEAnet_16x9</Template>
  <TotalTime>277</TotalTime>
  <Words>979</Words>
  <Application>Microsoft Office PowerPoint</Application>
  <PresentationFormat>Widescreen</PresentationFormat>
  <Paragraphs>85</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HEAnet_ppt_template_2016_16x9</vt:lpstr>
      <vt:lpstr>A Dragon Has Destroyed the DataCentre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Dragon Has Destroyed the DataCentre</vt:lpstr>
    </vt:vector>
  </TitlesOfParts>
  <Company>HEAnet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Brian Nisbet</cp:lastModifiedBy>
  <cp:revision>13</cp:revision>
  <dcterms:created xsi:type="dcterms:W3CDTF">2017-11-01T11:58:31Z</dcterms:created>
  <dcterms:modified xsi:type="dcterms:W3CDTF">2018-11-11T13:06:03Z</dcterms:modified>
</cp:coreProperties>
</file>